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71" r:id="rId5"/>
    <p:sldId id="259" r:id="rId6"/>
    <p:sldId id="272" r:id="rId7"/>
    <p:sldId id="273" r:id="rId8"/>
    <p:sldId id="275" r:id="rId9"/>
    <p:sldId id="276" r:id="rId10"/>
    <p:sldId id="277" r:id="rId11"/>
    <p:sldId id="260" r:id="rId12"/>
    <p:sldId id="278" r:id="rId13"/>
    <p:sldId id="279" r:id="rId14"/>
    <p:sldId id="280" r:id="rId15"/>
    <p:sldId id="261" r:id="rId16"/>
    <p:sldId id="281" r:id="rId17"/>
    <p:sldId id="282" r:id="rId18"/>
    <p:sldId id="283" r:id="rId19"/>
    <p:sldId id="262" r:id="rId20"/>
    <p:sldId id="284" r:id="rId21"/>
    <p:sldId id="285" r:id="rId22"/>
    <p:sldId id="286" r:id="rId23"/>
    <p:sldId id="288" r:id="rId24"/>
    <p:sldId id="268" r:id="rId25"/>
    <p:sldId id="291" r:id="rId26"/>
    <p:sldId id="290" r:id="rId27"/>
    <p:sldId id="270" r:id="rId28"/>
  </p:sldIdLst>
  <p:sldSz cx="18288000" cy="10287000"/>
  <p:notesSz cx="6858000" cy="9144000"/>
  <p:embeddedFontLst>
    <p:embeddedFont>
      <p:font typeface="Tahoma" panose="020B0604030504040204" pitchFamily="34" charset="0"/>
      <p:regular r:id="rId29"/>
      <p:bold r:id="rId30"/>
    </p:embeddedFont>
    <p:embeddedFont>
      <p:font typeface="Tahoma Bold" panose="020B0804030504040204" pitchFamily="34" charset="0"/>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874"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172B5C-2C1D-47BF-A196-EAA6BF8F7B21}" type="doc">
      <dgm:prSet loTypeId="urn:microsoft.com/office/officeart/2005/8/layout/hierarchy3" loCatId="list" qsTypeId="urn:microsoft.com/office/officeart/2005/8/quickstyle/3d2" qsCatId="3D" csTypeId="urn:microsoft.com/office/officeart/2005/8/colors/colorful2" csCatId="colorful" phldr="1"/>
      <dgm:spPr/>
    </dgm:pt>
    <dgm:pt modelId="{4B330651-24FF-49C5-AF6F-2CD415DEDC95}">
      <dgm:prSet phldrT="[Text]"/>
      <dgm:spPr/>
      <dgm:t>
        <a:bodyPr/>
        <a:lstStyle/>
        <a:p>
          <a:r>
            <a:rPr lang="en-SG" b="1" dirty="0"/>
            <a:t>Root Node </a:t>
          </a:r>
        </a:p>
        <a:p>
          <a:r>
            <a:rPr lang="en-SG" b="1" dirty="0"/>
            <a:t>(</a:t>
          </a:r>
          <a:r>
            <a:rPr lang="en-SG" b="1" dirty="0" err="1"/>
            <a:t>Nút</a:t>
          </a:r>
          <a:r>
            <a:rPr lang="en-SG" b="1" dirty="0"/>
            <a:t> </a:t>
          </a:r>
          <a:r>
            <a:rPr lang="en-SG" b="1" dirty="0" err="1"/>
            <a:t>gốc</a:t>
          </a:r>
          <a:r>
            <a:rPr lang="en-SG" b="1" dirty="0"/>
            <a:t>)</a:t>
          </a:r>
          <a:endParaRPr lang="en-SG" dirty="0"/>
        </a:p>
      </dgm:t>
    </dgm:pt>
    <dgm:pt modelId="{350DF16D-A1A8-4B25-8490-FFA2B5B05DFD}" type="parTrans" cxnId="{63ADF385-BD8B-4BA5-927F-AD59910BA5DB}">
      <dgm:prSet/>
      <dgm:spPr/>
      <dgm:t>
        <a:bodyPr/>
        <a:lstStyle/>
        <a:p>
          <a:endParaRPr lang="en-SG"/>
        </a:p>
      </dgm:t>
    </dgm:pt>
    <dgm:pt modelId="{209F272A-81F9-4A2F-9351-30FF2DA19FD2}" type="sibTrans" cxnId="{63ADF385-BD8B-4BA5-927F-AD59910BA5DB}">
      <dgm:prSet/>
      <dgm:spPr/>
      <dgm:t>
        <a:bodyPr/>
        <a:lstStyle/>
        <a:p>
          <a:endParaRPr lang="en-SG"/>
        </a:p>
      </dgm:t>
    </dgm:pt>
    <dgm:pt modelId="{29276574-486F-4111-B13F-36BF3D4B295B}">
      <dgm:prSet phldrT="[Text]"/>
      <dgm:spPr/>
      <dgm:t>
        <a:bodyPr/>
        <a:lstStyle/>
        <a:p>
          <a:r>
            <a:rPr lang="sv-SE" b="1" dirty="0"/>
            <a:t>Internal Node (Nút trung gian)</a:t>
          </a:r>
          <a:endParaRPr lang="en-SG" dirty="0"/>
        </a:p>
      </dgm:t>
    </dgm:pt>
    <dgm:pt modelId="{C48498FC-D5E2-4412-9C6E-C5E28C344657}" type="parTrans" cxnId="{025CD308-FD97-49AE-A4D0-5AF776C03137}">
      <dgm:prSet/>
      <dgm:spPr/>
      <dgm:t>
        <a:bodyPr/>
        <a:lstStyle/>
        <a:p>
          <a:endParaRPr lang="en-SG"/>
        </a:p>
      </dgm:t>
    </dgm:pt>
    <dgm:pt modelId="{E6828689-C7AB-4B00-AB05-8CB623BAFE53}" type="sibTrans" cxnId="{025CD308-FD97-49AE-A4D0-5AF776C03137}">
      <dgm:prSet/>
      <dgm:spPr/>
      <dgm:t>
        <a:bodyPr/>
        <a:lstStyle/>
        <a:p>
          <a:endParaRPr lang="en-SG"/>
        </a:p>
      </dgm:t>
    </dgm:pt>
    <dgm:pt modelId="{D44F7069-07E7-4370-92F6-5F8CDC36BFC2}">
      <dgm:prSet phldrT="[Text]"/>
      <dgm:spPr/>
      <dgm:t>
        <a:bodyPr/>
        <a:lstStyle/>
        <a:p>
          <a:r>
            <a:rPr lang="en-SG" b="1" dirty="0"/>
            <a:t>Branch (</a:t>
          </a:r>
          <a:r>
            <a:rPr lang="en-SG" b="1" dirty="0" err="1"/>
            <a:t>Nhánh</a:t>
          </a:r>
          <a:r>
            <a:rPr lang="en-SG" b="1" dirty="0"/>
            <a:t>)</a:t>
          </a:r>
          <a:endParaRPr lang="en-SG" dirty="0"/>
        </a:p>
      </dgm:t>
    </dgm:pt>
    <dgm:pt modelId="{57D45012-337B-42DE-A941-1D5CC3F138F0}" type="parTrans" cxnId="{D0A310B7-B969-47C3-BC3D-A556858C95CA}">
      <dgm:prSet/>
      <dgm:spPr/>
      <dgm:t>
        <a:bodyPr/>
        <a:lstStyle/>
        <a:p>
          <a:endParaRPr lang="en-SG"/>
        </a:p>
      </dgm:t>
    </dgm:pt>
    <dgm:pt modelId="{03BEB4AD-D214-486C-B3B4-0DCD5C98B716}" type="sibTrans" cxnId="{D0A310B7-B969-47C3-BC3D-A556858C95CA}">
      <dgm:prSet/>
      <dgm:spPr/>
      <dgm:t>
        <a:bodyPr/>
        <a:lstStyle/>
        <a:p>
          <a:endParaRPr lang="en-SG"/>
        </a:p>
      </dgm:t>
    </dgm:pt>
    <dgm:pt modelId="{C92A729C-9FE6-4333-884D-0E0BA1A5ED23}" type="pres">
      <dgm:prSet presAssocID="{58172B5C-2C1D-47BF-A196-EAA6BF8F7B21}" presName="diagram" presStyleCnt="0">
        <dgm:presLayoutVars>
          <dgm:chPref val="1"/>
          <dgm:dir/>
          <dgm:animOne val="branch"/>
          <dgm:animLvl val="lvl"/>
          <dgm:resizeHandles/>
        </dgm:presLayoutVars>
      </dgm:prSet>
      <dgm:spPr/>
    </dgm:pt>
    <dgm:pt modelId="{D36E3279-306F-4E08-849D-DED86FCED6D0}" type="pres">
      <dgm:prSet presAssocID="{4B330651-24FF-49C5-AF6F-2CD415DEDC95}" presName="root" presStyleCnt="0"/>
      <dgm:spPr/>
    </dgm:pt>
    <dgm:pt modelId="{C6B61F62-EA8F-4469-9D36-08EE002ABF1C}" type="pres">
      <dgm:prSet presAssocID="{4B330651-24FF-49C5-AF6F-2CD415DEDC95}" presName="rootComposite" presStyleCnt="0"/>
      <dgm:spPr/>
    </dgm:pt>
    <dgm:pt modelId="{A29E9794-AD85-49AB-8DBE-AD639E5F461A}" type="pres">
      <dgm:prSet presAssocID="{4B330651-24FF-49C5-AF6F-2CD415DEDC95}" presName="rootText" presStyleLbl="node1" presStyleIdx="0" presStyleCnt="3" custScaleX="98547"/>
      <dgm:spPr/>
    </dgm:pt>
    <dgm:pt modelId="{3CA73622-D05B-42DA-9D22-FBA509AD7C8C}" type="pres">
      <dgm:prSet presAssocID="{4B330651-24FF-49C5-AF6F-2CD415DEDC95}" presName="rootConnector" presStyleLbl="node1" presStyleIdx="0" presStyleCnt="3"/>
      <dgm:spPr/>
    </dgm:pt>
    <dgm:pt modelId="{84F65243-284C-4053-8088-9E98FA86744D}" type="pres">
      <dgm:prSet presAssocID="{4B330651-24FF-49C5-AF6F-2CD415DEDC95}" presName="childShape" presStyleCnt="0"/>
      <dgm:spPr/>
    </dgm:pt>
    <dgm:pt modelId="{9F2F9372-DED9-4849-9A61-9AF64BEE7DFE}" type="pres">
      <dgm:prSet presAssocID="{29276574-486F-4111-B13F-36BF3D4B295B}" presName="root" presStyleCnt="0"/>
      <dgm:spPr/>
    </dgm:pt>
    <dgm:pt modelId="{9606CC66-53BF-4769-AB16-0D2A3C35C720}" type="pres">
      <dgm:prSet presAssocID="{29276574-486F-4111-B13F-36BF3D4B295B}" presName="rootComposite" presStyleCnt="0"/>
      <dgm:spPr/>
    </dgm:pt>
    <dgm:pt modelId="{A3482E68-BABA-41A4-A629-090F5AB803A9}" type="pres">
      <dgm:prSet presAssocID="{29276574-486F-4111-B13F-36BF3D4B295B}" presName="rootText" presStyleLbl="node1" presStyleIdx="1" presStyleCnt="3"/>
      <dgm:spPr/>
    </dgm:pt>
    <dgm:pt modelId="{223DD1D4-B18D-4A92-ABB5-FCFA5B56F182}" type="pres">
      <dgm:prSet presAssocID="{29276574-486F-4111-B13F-36BF3D4B295B}" presName="rootConnector" presStyleLbl="node1" presStyleIdx="1" presStyleCnt="3"/>
      <dgm:spPr/>
    </dgm:pt>
    <dgm:pt modelId="{7A8289A8-6582-4C85-92FC-1E465513D09D}" type="pres">
      <dgm:prSet presAssocID="{29276574-486F-4111-B13F-36BF3D4B295B}" presName="childShape" presStyleCnt="0"/>
      <dgm:spPr/>
    </dgm:pt>
    <dgm:pt modelId="{1FB72EFC-C085-4B66-B677-443C330FC6A1}" type="pres">
      <dgm:prSet presAssocID="{D44F7069-07E7-4370-92F6-5F8CDC36BFC2}" presName="root" presStyleCnt="0"/>
      <dgm:spPr/>
    </dgm:pt>
    <dgm:pt modelId="{200B87B6-AC8F-4664-8C0D-E51513120C4B}" type="pres">
      <dgm:prSet presAssocID="{D44F7069-07E7-4370-92F6-5F8CDC36BFC2}" presName="rootComposite" presStyleCnt="0"/>
      <dgm:spPr/>
    </dgm:pt>
    <dgm:pt modelId="{E6443BA8-B44F-43BA-A964-689BE5DC5B8C}" type="pres">
      <dgm:prSet presAssocID="{D44F7069-07E7-4370-92F6-5F8CDC36BFC2}" presName="rootText" presStyleLbl="node1" presStyleIdx="2" presStyleCnt="3"/>
      <dgm:spPr/>
    </dgm:pt>
    <dgm:pt modelId="{1E86B971-5406-4DB5-BE9A-B8DF4C380EC0}" type="pres">
      <dgm:prSet presAssocID="{D44F7069-07E7-4370-92F6-5F8CDC36BFC2}" presName="rootConnector" presStyleLbl="node1" presStyleIdx="2" presStyleCnt="3"/>
      <dgm:spPr/>
    </dgm:pt>
    <dgm:pt modelId="{2E6A2E63-C443-48A5-ABD4-BF6012E3CAC2}" type="pres">
      <dgm:prSet presAssocID="{D44F7069-07E7-4370-92F6-5F8CDC36BFC2}" presName="childShape" presStyleCnt="0"/>
      <dgm:spPr/>
    </dgm:pt>
  </dgm:ptLst>
  <dgm:cxnLst>
    <dgm:cxn modelId="{025CD308-FD97-49AE-A4D0-5AF776C03137}" srcId="{58172B5C-2C1D-47BF-A196-EAA6BF8F7B21}" destId="{29276574-486F-4111-B13F-36BF3D4B295B}" srcOrd="1" destOrd="0" parTransId="{C48498FC-D5E2-4412-9C6E-C5E28C344657}" sibTransId="{E6828689-C7AB-4B00-AB05-8CB623BAFE53}"/>
    <dgm:cxn modelId="{39E8C00F-2296-45F9-A970-13ACC77B919C}" type="presOf" srcId="{29276574-486F-4111-B13F-36BF3D4B295B}" destId="{223DD1D4-B18D-4A92-ABB5-FCFA5B56F182}" srcOrd="1" destOrd="0" presId="urn:microsoft.com/office/officeart/2005/8/layout/hierarchy3"/>
    <dgm:cxn modelId="{CE99592A-E942-4397-9597-66F4DDA65D6D}" type="presOf" srcId="{29276574-486F-4111-B13F-36BF3D4B295B}" destId="{A3482E68-BABA-41A4-A629-090F5AB803A9}" srcOrd="0" destOrd="0" presId="urn:microsoft.com/office/officeart/2005/8/layout/hierarchy3"/>
    <dgm:cxn modelId="{12BCC856-0055-487B-B57F-E67E7B635F04}" type="presOf" srcId="{58172B5C-2C1D-47BF-A196-EAA6BF8F7B21}" destId="{C92A729C-9FE6-4333-884D-0E0BA1A5ED23}" srcOrd="0" destOrd="0" presId="urn:microsoft.com/office/officeart/2005/8/layout/hierarchy3"/>
    <dgm:cxn modelId="{C6EE2658-2EB7-4D41-B122-11C9247A9DFA}" type="presOf" srcId="{D44F7069-07E7-4370-92F6-5F8CDC36BFC2}" destId="{1E86B971-5406-4DB5-BE9A-B8DF4C380EC0}" srcOrd="1" destOrd="0" presId="urn:microsoft.com/office/officeart/2005/8/layout/hierarchy3"/>
    <dgm:cxn modelId="{63ADF385-BD8B-4BA5-927F-AD59910BA5DB}" srcId="{58172B5C-2C1D-47BF-A196-EAA6BF8F7B21}" destId="{4B330651-24FF-49C5-AF6F-2CD415DEDC95}" srcOrd="0" destOrd="0" parTransId="{350DF16D-A1A8-4B25-8490-FFA2B5B05DFD}" sibTransId="{209F272A-81F9-4A2F-9351-30FF2DA19FD2}"/>
    <dgm:cxn modelId="{288EDDA8-E6FA-4E5D-B38E-8DB7D9C2865E}" type="presOf" srcId="{D44F7069-07E7-4370-92F6-5F8CDC36BFC2}" destId="{E6443BA8-B44F-43BA-A964-689BE5DC5B8C}" srcOrd="0" destOrd="0" presId="urn:microsoft.com/office/officeart/2005/8/layout/hierarchy3"/>
    <dgm:cxn modelId="{D0A310B7-B969-47C3-BC3D-A556858C95CA}" srcId="{58172B5C-2C1D-47BF-A196-EAA6BF8F7B21}" destId="{D44F7069-07E7-4370-92F6-5F8CDC36BFC2}" srcOrd="2" destOrd="0" parTransId="{57D45012-337B-42DE-A941-1D5CC3F138F0}" sibTransId="{03BEB4AD-D214-486C-B3B4-0DCD5C98B716}"/>
    <dgm:cxn modelId="{9869EFDC-8D2E-4AD9-876A-B0D1198F756E}" type="presOf" srcId="{4B330651-24FF-49C5-AF6F-2CD415DEDC95}" destId="{A29E9794-AD85-49AB-8DBE-AD639E5F461A}" srcOrd="0" destOrd="0" presId="urn:microsoft.com/office/officeart/2005/8/layout/hierarchy3"/>
    <dgm:cxn modelId="{825419DE-9F03-4B34-BF07-D1C0C37BE081}" type="presOf" srcId="{4B330651-24FF-49C5-AF6F-2CD415DEDC95}" destId="{3CA73622-D05B-42DA-9D22-FBA509AD7C8C}" srcOrd="1" destOrd="0" presId="urn:microsoft.com/office/officeart/2005/8/layout/hierarchy3"/>
    <dgm:cxn modelId="{FF0A4E75-7F78-4F55-A115-3EE15AEDE1BA}" type="presParOf" srcId="{C92A729C-9FE6-4333-884D-0E0BA1A5ED23}" destId="{D36E3279-306F-4E08-849D-DED86FCED6D0}" srcOrd="0" destOrd="0" presId="urn:microsoft.com/office/officeart/2005/8/layout/hierarchy3"/>
    <dgm:cxn modelId="{DACE8710-8B8E-4832-A2EC-131E8F124183}" type="presParOf" srcId="{D36E3279-306F-4E08-849D-DED86FCED6D0}" destId="{C6B61F62-EA8F-4469-9D36-08EE002ABF1C}" srcOrd="0" destOrd="0" presId="urn:microsoft.com/office/officeart/2005/8/layout/hierarchy3"/>
    <dgm:cxn modelId="{F97315B4-0D49-4DD2-8C0B-A495554A895B}" type="presParOf" srcId="{C6B61F62-EA8F-4469-9D36-08EE002ABF1C}" destId="{A29E9794-AD85-49AB-8DBE-AD639E5F461A}" srcOrd="0" destOrd="0" presId="urn:microsoft.com/office/officeart/2005/8/layout/hierarchy3"/>
    <dgm:cxn modelId="{F08DFA43-70F8-43F5-BD62-261420F32664}" type="presParOf" srcId="{C6B61F62-EA8F-4469-9D36-08EE002ABF1C}" destId="{3CA73622-D05B-42DA-9D22-FBA509AD7C8C}" srcOrd="1" destOrd="0" presId="urn:microsoft.com/office/officeart/2005/8/layout/hierarchy3"/>
    <dgm:cxn modelId="{3AD722EF-F094-4FBB-A9A4-F57F1A2CE613}" type="presParOf" srcId="{D36E3279-306F-4E08-849D-DED86FCED6D0}" destId="{84F65243-284C-4053-8088-9E98FA86744D}" srcOrd="1" destOrd="0" presId="urn:microsoft.com/office/officeart/2005/8/layout/hierarchy3"/>
    <dgm:cxn modelId="{3ADCFBBD-BB07-46F1-8180-5C30E0F8A40A}" type="presParOf" srcId="{C92A729C-9FE6-4333-884D-0E0BA1A5ED23}" destId="{9F2F9372-DED9-4849-9A61-9AF64BEE7DFE}" srcOrd="1" destOrd="0" presId="urn:microsoft.com/office/officeart/2005/8/layout/hierarchy3"/>
    <dgm:cxn modelId="{3E6D39A6-728F-4B90-8B02-2644F1F1E4DF}" type="presParOf" srcId="{9F2F9372-DED9-4849-9A61-9AF64BEE7DFE}" destId="{9606CC66-53BF-4769-AB16-0D2A3C35C720}" srcOrd="0" destOrd="0" presId="urn:microsoft.com/office/officeart/2005/8/layout/hierarchy3"/>
    <dgm:cxn modelId="{3F53B528-6242-4915-8A8F-83A9BD6C93AB}" type="presParOf" srcId="{9606CC66-53BF-4769-AB16-0D2A3C35C720}" destId="{A3482E68-BABA-41A4-A629-090F5AB803A9}" srcOrd="0" destOrd="0" presId="urn:microsoft.com/office/officeart/2005/8/layout/hierarchy3"/>
    <dgm:cxn modelId="{C1B5837E-155E-4644-B89E-595695DE1D90}" type="presParOf" srcId="{9606CC66-53BF-4769-AB16-0D2A3C35C720}" destId="{223DD1D4-B18D-4A92-ABB5-FCFA5B56F182}" srcOrd="1" destOrd="0" presId="urn:microsoft.com/office/officeart/2005/8/layout/hierarchy3"/>
    <dgm:cxn modelId="{1AAA1B43-A00D-4454-82CF-9F39337353F7}" type="presParOf" srcId="{9F2F9372-DED9-4849-9A61-9AF64BEE7DFE}" destId="{7A8289A8-6582-4C85-92FC-1E465513D09D}" srcOrd="1" destOrd="0" presId="urn:microsoft.com/office/officeart/2005/8/layout/hierarchy3"/>
    <dgm:cxn modelId="{76BA4320-ABE0-4A38-9FD2-3118B6544027}" type="presParOf" srcId="{C92A729C-9FE6-4333-884D-0E0BA1A5ED23}" destId="{1FB72EFC-C085-4B66-B677-443C330FC6A1}" srcOrd="2" destOrd="0" presId="urn:microsoft.com/office/officeart/2005/8/layout/hierarchy3"/>
    <dgm:cxn modelId="{54FABF45-C87F-4258-BA15-61A85FB3329A}" type="presParOf" srcId="{1FB72EFC-C085-4B66-B677-443C330FC6A1}" destId="{200B87B6-AC8F-4664-8C0D-E51513120C4B}" srcOrd="0" destOrd="0" presId="urn:microsoft.com/office/officeart/2005/8/layout/hierarchy3"/>
    <dgm:cxn modelId="{B33E7FC4-B631-402E-956B-10A7A4C67AFF}" type="presParOf" srcId="{200B87B6-AC8F-4664-8C0D-E51513120C4B}" destId="{E6443BA8-B44F-43BA-A964-689BE5DC5B8C}" srcOrd="0" destOrd="0" presId="urn:microsoft.com/office/officeart/2005/8/layout/hierarchy3"/>
    <dgm:cxn modelId="{71802B6E-FEBE-4E05-924A-F2E40DCD232E}" type="presParOf" srcId="{200B87B6-AC8F-4664-8C0D-E51513120C4B}" destId="{1E86B971-5406-4DB5-BE9A-B8DF4C380EC0}" srcOrd="1" destOrd="0" presId="urn:microsoft.com/office/officeart/2005/8/layout/hierarchy3"/>
    <dgm:cxn modelId="{8F3483E7-D2DD-45E6-B443-59832DA19805}" type="presParOf" srcId="{1FB72EFC-C085-4B66-B677-443C330FC6A1}" destId="{2E6A2E63-C443-48A5-ABD4-BF6012E3CAC2}"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582B6D-160C-494F-93FA-169907457ABE}" type="doc">
      <dgm:prSet loTypeId="urn:microsoft.com/office/officeart/2011/layout/ConvergingText" loCatId="process" qsTypeId="urn:microsoft.com/office/officeart/2005/8/quickstyle/simple5" qsCatId="simple" csTypeId="urn:microsoft.com/office/officeart/2005/8/colors/colorful5" csCatId="colorful" phldr="1"/>
      <dgm:spPr/>
      <dgm:t>
        <a:bodyPr/>
        <a:lstStyle/>
        <a:p>
          <a:endParaRPr lang="en-SG"/>
        </a:p>
      </dgm:t>
    </dgm:pt>
    <dgm:pt modelId="{7EF1FF6A-4BE2-46B9-B015-13F7C669CDAA}">
      <dgm:prSet phldrT="[Text]"/>
      <dgm:spPr/>
      <dgm:t>
        <a:bodyPr/>
        <a:lstStyle/>
        <a:p>
          <a:r>
            <a:rPr lang="en-SG" b="1" dirty="0" err="1">
              <a:latin typeface="Tahoma" panose="020B0604030504040204" pitchFamily="34" charset="0"/>
              <a:ea typeface="Tahoma" panose="020B0604030504040204" pitchFamily="34" charset="0"/>
              <a:cs typeface="Tahoma" panose="020B0604030504040204" pitchFamily="34" charset="0"/>
            </a:rPr>
            <a:t>Thuộc</a:t>
          </a:r>
          <a:r>
            <a:rPr lang="en-SG" b="1" dirty="0">
              <a:latin typeface="Tahoma" panose="020B0604030504040204" pitchFamily="34" charset="0"/>
              <a:ea typeface="Tahoma" panose="020B0604030504040204" pitchFamily="34" charset="0"/>
              <a:cs typeface="Tahoma" panose="020B0604030504040204" pitchFamily="34" charset="0"/>
            </a:rPr>
            <a:t> </a:t>
          </a:r>
          <a:r>
            <a:rPr lang="en-SG" b="1" dirty="0" err="1">
              <a:latin typeface="Tahoma" panose="020B0604030504040204" pitchFamily="34" charset="0"/>
              <a:ea typeface="Tahoma" panose="020B0604030504040204" pitchFamily="34" charset="0"/>
              <a:cs typeface="Tahoma" panose="020B0604030504040204" pitchFamily="34" charset="0"/>
            </a:rPr>
            <a:t>tính</a:t>
          </a:r>
          <a:endParaRPr lang="en-SG" b="1" dirty="0">
            <a:latin typeface="Tahoma" panose="020B0604030504040204" pitchFamily="34" charset="0"/>
            <a:ea typeface="Tahoma" panose="020B0604030504040204" pitchFamily="34" charset="0"/>
            <a:cs typeface="Tahoma" panose="020B0604030504040204" pitchFamily="34" charset="0"/>
          </a:endParaRPr>
        </a:p>
      </dgm:t>
    </dgm:pt>
    <dgm:pt modelId="{63058B7C-00A9-4F74-9F91-AE8ECDAA21E2}" type="parTrans" cxnId="{DDE7BAB7-C6D5-4E0A-89E9-5B5396C96737}">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EB0108F4-5083-4AD8-94BA-A2F62EC63728}" type="sibTrans" cxnId="{DDE7BAB7-C6D5-4E0A-89E9-5B5396C96737}">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5033B0BF-9575-47CA-918D-6F725064052A}">
      <dgm:prSet phldrT="[Text]" custT="1"/>
      <dgm:spPr/>
      <dgm:t>
        <a:bodyPr/>
        <a:lstStyle/>
        <a:p>
          <a:pPr algn="ctr"/>
          <a:r>
            <a:rPr lang="fr-FR" sz="3200" b="1" dirty="0" err="1">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Entropy</a:t>
          </a:r>
          <a:r>
            <a:rPr lang="fr-FR" sz="3200" b="1"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 </a:t>
          </a:r>
          <a:r>
            <a:rPr lang="fr-FR" sz="3200" b="1" dirty="0" err="1">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và</a:t>
          </a:r>
          <a:r>
            <a:rPr lang="fr-FR" sz="3200" b="1"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 Information Gain (ID3)</a:t>
          </a:r>
          <a:endParaRPr lang="en-SG" sz="3200"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endParaRPr>
        </a:p>
      </dgm:t>
    </dgm:pt>
    <dgm:pt modelId="{FE827664-5C8A-491A-A51D-C20CDB0E9D0A}" type="parTrans" cxnId="{B8549B2C-F796-4E9A-8C90-0B7B969083DB}">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ADED6566-7B79-4C8F-A075-888938ABCD23}" type="sibTrans" cxnId="{B8549B2C-F796-4E9A-8C90-0B7B969083DB}">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C84095B4-FC42-4E32-A1D6-FB0E4045CEC2}">
      <dgm:prSet phldrT="[Text]" custT="1"/>
      <dgm:spPr/>
      <dgm:t>
        <a:bodyPr/>
        <a:lstStyle/>
        <a:p>
          <a:pPr algn="ctr"/>
          <a:r>
            <a:rPr lang="en-SG" sz="3200" b="1" dirty="0">
              <a:solidFill>
                <a:srgbClr val="FF0000"/>
              </a:solidFill>
              <a:latin typeface="Tahoma" panose="020B0604030504040204" pitchFamily="34" charset="0"/>
              <a:ea typeface="Tahoma" panose="020B0604030504040204" pitchFamily="34" charset="0"/>
              <a:cs typeface="Tahoma" panose="020B0604030504040204" pitchFamily="34" charset="0"/>
            </a:rPr>
            <a:t>Gini Index (CART)</a:t>
          </a:r>
          <a:endParaRPr lang="en-SG" sz="3200" dirty="0">
            <a:solidFill>
              <a:srgbClr val="FF0000"/>
            </a:solidFill>
            <a:latin typeface="Tahoma" panose="020B0604030504040204" pitchFamily="34" charset="0"/>
            <a:ea typeface="Tahoma" panose="020B0604030504040204" pitchFamily="34" charset="0"/>
            <a:cs typeface="Tahoma" panose="020B0604030504040204" pitchFamily="34" charset="0"/>
          </a:endParaRPr>
        </a:p>
      </dgm:t>
    </dgm:pt>
    <dgm:pt modelId="{C2DD0382-5C5E-4150-ADE9-EBCBC558779B}" type="parTrans" cxnId="{CCFAE37E-723A-4EDF-9055-3451E66AB2F2}">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9DC282F5-110E-4F3E-A351-4909CAC7F270}" type="sibTrans" cxnId="{CCFAE37E-723A-4EDF-9055-3451E66AB2F2}">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191287A7-41E8-401A-860B-9EF032DD217F}">
      <dgm:prSet phldrT="[Text]" custT="1"/>
      <dgm:spPr/>
      <dgm:t>
        <a:bodyPr/>
        <a:lstStyle/>
        <a:p>
          <a:pPr algn="ctr"/>
          <a:r>
            <a:rPr lang="en-SG" sz="3600" b="1" dirty="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rPr>
            <a:t>Gain Ratio (C4.5)</a:t>
          </a:r>
          <a:endParaRPr lang="en-SG" sz="3600" dirty="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dgm:t>
    </dgm:pt>
    <dgm:pt modelId="{8114273D-0DC3-4474-BC92-CD9DBFBF3562}" type="parTrans" cxnId="{F1025909-4E26-4E45-A8E7-63940255896D}">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131753FF-0AD1-4FBF-B9FC-CC5D07C1F4B2}" type="sibTrans" cxnId="{F1025909-4E26-4E45-A8E7-63940255896D}">
      <dgm:prSet/>
      <dgm:spPr/>
      <dgm:t>
        <a:bodyPr/>
        <a:lstStyle/>
        <a:p>
          <a:endParaRPr lang="en-SG">
            <a:latin typeface="Tahoma" panose="020B0604030504040204" pitchFamily="34" charset="0"/>
            <a:ea typeface="Tahoma" panose="020B0604030504040204" pitchFamily="34" charset="0"/>
            <a:cs typeface="Tahoma" panose="020B0604030504040204" pitchFamily="34" charset="0"/>
          </a:endParaRPr>
        </a:p>
      </dgm:t>
    </dgm:pt>
    <dgm:pt modelId="{704B4589-A6A3-4466-B69F-D0DDC97ED593}" type="pres">
      <dgm:prSet presAssocID="{3C582B6D-160C-494F-93FA-169907457ABE}" presName="Name0" presStyleCnt="0">
        <dgm:presLayoutVars>
          <dgm:chMax/>
          <dgm:chPref val="1"/>
          <dgm:dir/>
          <dgm:animOne val="branch"/>
          <dgm:animLvl val="lvl"/>
          <dgm:resizeHandles/>
        </dgm:presLayoutVars>
      </dgm:prSet>
      <dgm:spPr/>
    </dgm:pt>
    <dgm:pt modelId="{F24BC1C1-92DE-455B-A9FB-CCC0DC4D95F0}" type="pres">
      <dgm:prSet presAssocID="{7EF1FF6A-4BE2-46B9-B015-13F7C669CDAA}" presName="composite" presStyleCnt="0"/>
      <dgm:spPr/>
    </dgm:pt>
    <dgm:pt modelId="{6D74E171-EF8E-4A37-8BCE-0F10F2F9C7CE}" type="pres">
      <dgm:prSet presAssocID="{7EF1FF6A-4BE2-46B9-B015-13F7C669CDAA}" presName="ParentAccent1" presStyleLbl="alignNode1" presStyleIdx="0" presStyleCnt="34"/>
      <dgm:spPr/>
    </dgm:pt>
    <dgm:pt modelId="{12BA9C44-9240-4F5D-90C2-9EE62F181AE4}" type="pres">
      <dgm:prSet presAssocID="{7EF1FF6A-4BE2-46B9-B015-13F7C669CDAA}" presName="ParentAccent2" presStyleLbl="alignNode1" presStyleIdx="1" presStyleCnt="34"/>
      <dgm:spPr/>
    </dgm:pt>
    <dgm:pt modelId="{1159C8E0-C112-4EAF-B21D-F7925022F72D}" type="pres">
      <dgm:prSet presAssocID="{7EF1FF6A-4BE2-46B9-B015-13F7C669CDAA}" presName="ParentAccent3" presStyleLbl="alignNode1" presStyleIdx="2" presStyleCnt="34"/>
      <dgm:spPr/>
    </dgm:pt>
    <dgm:pt modelId="{D918A513-006F-4067-8498-F7BA94F4979A}" type="pres">
      <dgm:prSet presAssocID="{7EF1FF6A-4BE2-46B9-B015-13F7C669CDAA}" presName="ParentAccent4" presStyleLbl="alignNode1" presStyleIdx="3" presStyleCnt="34"/>
      <dgm:spPr/>
    </dgm:pt>
    <dgm:pt modelId="{92C32894-4EFE-4317-A77A-5FB0D78DD204}" type="pres">
      <dgm:prSet presAssocID="{7EF1FF6A-4BE2-46B9-B015-13F7C669CDAA}" presName="ParentAccent5" presStyleLbl="alignNode1" presStyleIdx="4" presStyleCnt="34"/>
      <dgm:spPr/>
    </dgm:pt>
    <dgm:pt modelId="{20D38796-3E25-4BE6-8728-FAD4B4D88011}" type="pres">
      <dgm:prSet presAssocID="{7EF1FF6A-4BE2-46B9-B015-13F7C669CDAA}" presName="ParentAccent6" presStyleLbl="alignNode1" presStyleIdx="5" presStyleCnt="34"/>
      <dgm:spPr/>
    </dgm:pt>
    <dgm:pt modelId="{9564C313-5610-4FB0-A68E-0467EB12526E}" type="pres">
      <dgm:prSet presAssocID="{7EF1FF6A-4BE2-46B9-B015-13F7C669CDAA}" presName="ParentAccent7" presStyleLbl="alignNode1" presStyleIdx="6" presStyleCnt="34"/>
      <dgm:spPr/>
    </dgm:pt>
    <dgm:pt modelId="{708FF6DE-33DE-4A20-900F-EE4E63215BA2}" type="pres">
      <dgm:prSet presAssocID="{7EF1FF6A-4BE2-46B9-B015-13F7C669CDAA}" presName="ParentAccent8" presStyleLbl="alignNode1" presStyleIdx="7" presStyleCnt="34"/>
      <dgm:spPr/>
    </dgm:pt>
    <dgm:pt modelId="{8CECE822-3CE1-4746-A34B-B8AEDB20BEAF}" type="pres">
      <dgm:prSet presAssocID="{7EF1FF6A-4BE2-46B9-B015-13F7C669CDAA}" presName="ParentAccent9" presStyleLbl="alignNode1" presStyleIdx="8" presStyleCnt="34"/>
      <dgm:spPr/>
    </dgm:pt>
    <dgm:pt modelId="{91AF6ED2-4F03-47FD-BD69-0DEBB732ED71}" type="pres">
      <dgm:prSet presAssocID="{7EF1FF6A-4BE2-46B9-B015-13F7C669CDAA}" presName="ParentAccent10" presStyleLbl="alignNode1" presStyleIdx="9" presStyleCnt="34"/>
      <dgm:spPr/>
    </dgm:pt>
    <dgm:pt modelId="{DCCBD0AB-902A-427F-81DB-86D5F0D738F9}" type="pres">
      <dgm:prSet presAssocID="{7EF1FF6A-4BE2-46B9-B015-13F7C669CDAA}" presName="Parent" presStyleLbl="alignNode1" presStyleIdx="10" presStyleCnt="34">
        <dgm:presLayoutVars>
          <dgm:chMax val="5"/>
          <dgm:chPref val="3"/>
          <dgm:bulletEnabled val="1"/>
        </dgm:presLayoutVars>
      </dgm:prSet>
      <dgm:spPr/>
    </dgm:pt>
    <dgm:pt modelId="{A72F047B-E4A8-441B-931E-432E4ACAB2C6}" type="pres">
      <dgm:prSet presAssocID="{5033B0BF-9575-47CA-918D-6F725064052A}" presName="Child1Accent1" presStyleLbl="alignNode1" presStyleIdx="11" presStyleCnt="34"/>
      <dgm:spPr/>
    </dgm:pt>
    <dgm:pt modelId="{120AA02C-C1A3-46D8-9E42-968DF65B3DE5}" type="pres">
      <dgm:prSet presAssocID="{5033B0BF-9575-47CA-918D-6F725064052A}" presName="Child1Accent2" presStyleLbl="alignNode1" presStyleIdx="12" presStyleCnt="34"/>
      <dgm:spPr/>
    </dgm:pt>
    <dgm:pt modelId="{74FA804E-E6A4-49BB-9F64-6303FD6669B6}" type="pres">
      <dgm:prSet presAssocID="{5033B0BF-9575-47CA-918D-6F725064052A}" presName="Child1Accent3" presStyleLbl="alignNode1" presStyleIdx="13" presStyleCnt="34"/>
      <dgm:spPr/>
    </dgm:pt>
    <dgm:pt modelId="{79F7CC5F-84F8-460B-B8D0-5F53DF73DA6F}" type="pres">
      <dgm:prSet presAssocID="{5033B0BF-9575-47CA-918D-6F725064052A}" presName="Child1Accent4" presStyleLbl="alignNode1" presStyleIdx="14" presStyleCnt="34"/>
      <dgm:spPr/>
    </dgm:pt>
    <dgm:pt modelId="{7EC21192-4BC7-43E0-88E8-DD22441544D7}" type="pres">
      <dgm:prSet presAssocID="{5033B0BF-9575-47CA-918D-6F725064052A}" presName="Child1Accent5" presStyleLbl="alignNode1" presStyleIdx="15" presStyleCnt="34"/>
      <dgm:spPr/>
    </dgm:pt>
    <dgm:pt modelId="{B3E987A4-3828-4AC9-9038-E384F49DE9BF}" type="pres">
      <dgm:prSet presAssocID="{5033B0BF-9575-47CA-918D-6F725064052A}" presName="Child1Accent6" presStyleLbl="alignNode1" presStyleIdx="16" presStyleCnt="34"/>
      <dgm:spPr/>
    </dgm:pt>
    <dgm:pt modelId="{D10813E5-5ECB-4ABC-8A13-F4A7451B1971}" type="pres">
      <dgm:prSet presAssocID="{5033B0BF-9575-47CA-918D-6F725064052A}" presName="Child1Accent7" presStyleLbl="alignNode1" presStyleIdx="17" presStyleCnt="34"/>
      <dgm:spPr/>
    </dgm:pt>
    <dgm:pt modelId="{68D7421A-0427-4765-B269-EBA181A9B78D}" type="pres">
      <dgm:prSet presAssocID="{5033B0BF-9575-47CA-918D-6F725064052A}" presName="Child1Accent8" presStyleLbl="alignNode1" presStyleIdx="18" presStyleCnt="34"/>
      <dgm:spPr/>
    </dgm:pt>
    <dgm:pt modelId="{160824FF-E34A-4A4A-B16D-49B15FBBF594}" type="pres">
      <dgm:prSet presAssocID="{5033B0BF-9575-47CA-918D-6F725064052A}" presName="Child1Accent9" presStyleLbl="alignNode1" presStyleIdx="19" presStyleCnt="34"/>
      <dgm:spPr/>
    </dgm:pt>
    <dgm:pt modelId="{D2CF4017-241D-4871-911F-0233201CA5A8}" type="pres">
      <dgm:prSet presAssocID="{5033B0BF-9575-47CA-918D-6F725064052A}" presName="Child1" presStyleLbl="revTx" presStyleIdx="0" presStyleCnt="3" custScaleX="134982" custLinFactNeighborX="4429" custLinFactNeighborY="-34652">
        <dgm:presLayoutVars>
          <dgm:chMax/>
          <dgm:chPref val="0"/>
          <dgm:bulletEnabled val="1"/>
        </dgm:presLayoutVars>
      </dgm:prSet>
      <dgm:spPr/>
    </dgm:pt>
    <dgm:pt modelId="{5CDFBEF6-E66E-451E-B11E-9E275FF94A3A}" type="pres">
      <dgm:prSet presAssocID="{C84095B4-FC42-4E32-A1D6-FB0E4045CEC2}" presName="Child2Accent1" presStyleLbl="alignNode1" presStyleIdx="20" presStyleCnt="34"/>
      <dgm:spPr/>
    </dgm:pt>
    <dgm:pt modelId="{3C1279D5-215B-4FCD-96B9-5988E88D3426}" type="pres">
      <dgm:prSet presAssocID="{C84095B4-FC42-4E32-A1D6-FB0E4045CEC2}" presName="Child2Accent2" presStyleLbl="alignNode1" presStyleIdx="21" presStyleCnt="34"/>
      <dgm:spPr/>
    </dgm:pt>
    <dgm:pt modelId="{90CDEC35-0166-42B8-9749-192DBB6A866F}" type="pres">
      <dgm:prSet presAssocID="{C84095B4-FC42-4E32-A1D6-FB0E4045CEC2}" presName="Child2Accent3" presStyleLbl="alignNode1" presStyleIdx="22" presStyleCnt="34"/>
      <dgm:spPr/>
    </dgm:pt>
    <dgm:pt modelId="{8E473DB9-A93F-4140-9277-578DDE2E34FC}" type="pres">
      <dgm:prSet presAssocID="{C84095B4-FC42-4E32-A1D6-FB0E4045CEC2}" presName="Child2Accent4" presStyleLbl="alignNode1" presStyleIdx="23" presStyleCnt="34"/>
      <dgm:spPr/>
    </dgm:pt>
    <dgm:pt modelId="{66A5C237-08D2-49FA-94A4-4D7C605A4791}" type="pres">
      <dgm:prSet presAssocID="{C84095B4-FC42-4E32-A1D6-FB0E4045CEC2}" presName="Child2Accent5" presStyleLbl="alignNode1" presStyleIdx="24" presStyleCnt="34"/>
      <dgm:spPr/>
    </dgm:pt>
    <dgm:pt modelId="{ACD38415-06F1-4503-AE48-882604D53104}" type="pres">
      <dgm:prSet presAssocID="{C84095B4-FC42-4E32-A1D6-FB0E4045CEC2}" presName="Child2Accent6" presStyleLbl="alignNode1" presStyleIdx="25" presStyleCnt="34"/>
      <dgm:spPr/>
    </dgm:pt>
    <dgm:pt modelId="{448F2802-3E80-4271-B71A-EC26CF2D79BC}" type="pres">
      <dgm:prSet presAssocID="{C84095B4-FC42-4E32-A1D6-FB0E4045CEC2}" presName="Child2Accent7" presStyleLbl="alignNode1" presStyleIdx="26" presStyleCnt="34"/>
      <dgm:spPr/>
    </dgm:pt>
    <dgm:pt modelId="{78A48C29-55F5-4E7B-856A-BD59C6E8CABD}" type="pres">
      <dgm:prSet presAssocID="{C84095B4-FC42-4E32-A1D6-FB0E4045CEC2}" presName="Child2" presStyleLbl="revTx" presStyleIdx="1" presStyleCnt="3" custScaleX="177324" custLinFactNeighborX="7978" custLinFactNeighborY="-47191">
        <dgm:presLayoutVars>
          <dgm:chMax/>
          <dgm:chPref val="0"/>
          <dgm:bulletEnabled val="1"/>
        </dgm:presLayoutVars>
      </dgm:prSet>
      <dgm:spPr/>
    </dgm:pt>
    <dgm:pt modelId="{DCA7E861-ACFD-4FB1-A885-A68AB4CBFE84}" type="pres">
      <dgm:prSet presAssocID="{191287A7-41E8-401A-860B-9EF032DD217F}" presName="Child3Accent1" presStyleLbl="alignNode1" presStyleIdx="27" presStyleCnt="34"/>
      <dgm:spPr/>
    </dgm:pt>
    <dgm:pt modelId="{03F09088-040D-4A7F-AA79-0A0A7DC4ADD9}" type="pres">
      <dgm:prSet presAssocID="{191287A7-41E8-401A-860B-9EF032DD217F}" presName="Child3Accent2" presStyleLbl="alignNode1" presStyleIdx="28" presStyleCnt="34"/>
      <dgm:spPr/>
    </dgm:pt>
    <dgm:pt modelId="{B887FCB4-F82B-4B51-AE6F-87D6936942F5}" type="pres">
      <dgm:prSet presAssocID="{191287A7-41E8-401A-860B-9EF032DD217F}" presName="Child3Accent3" presStyleLbl="alignNode1" presStyleIdx="29" presStyleCnt="34"/>
      <dgm:spPr/>
    </dgm:pt>
    <dgm:pt modelId="{0D184D90-6303-4169-BB63-15B02798F0FF}" type="pres">
      <dgm:prSet presAssocID="{191287A7-41E8-401A-860B-9EF032DD217F}" presName="Child3Accent4" presStyleLbl="alignNode1" presStyleIdx="30" presStyleCnt="34"/>
      <dgm:spPr/>
    </dgm:pt>
    <dgm:pt modelId="{C74E913D-6CEA-4132-BCEA-284436B53370}" type="pres">
      <dgm:prSet presAssocID="{191287A7-41E8-401A-860B-9EF032DD217F}" presName="Child3Accent5" presStyleLbl="alignNode1" presStyleIdx="31" presStyleCnt="34"/>
      <dgm:spPr/>
    </dgm:pt>
    <dgm:pt modelId="{55EEC129-04EB-4CF6-9A19-8466C3E10FEE}" type="pres">
      <dgm:prSet presAssocID="{191287A7-41E8-401A-860B-9EF032DD217F}" presName="Child3Accent6" presStyleLbl="alignNode1" presStyleIdx="32" presStyleCnt="34"/>
      <dgm:spPr/>
    </dgm:pt>
    <dgm:pt modelId="{C44299B8-4A92-41BE-BB64-53C5AD7CA667}" type="pres">
      <dgm:prSet presAssocID="{191287A7-41E8-401A-860B-9EF032DD217F}" presName="Child3Accent7" presStyleLbl="alignNode1" presStyleIdx="33" presStyleCnt="34"/>
      <dgm:spPr/>
    </dgm:pt>
    <dgm:pt modelId="{FD534D45-E876-43C5-867D-8D8827571DDF}" type="pres">
      <dgm:prSet presAssocID="{191287A7-41E8-401A-860B-9EF032DD217F}" presName="Child3" presStyleLbl="revTx" presStyleIdx="2" presStyleCnt="3" custScaleX="122066" custLinFactNeighborX="-2029" custLinFactNeighborY="-54103">
        <dgm:presLayoutVars>
          <dgm:chMax/>
          <dgm:chPref val="0"/>
          <dgm:bulletEnabled val="1"/>
        </dgm:presLayoutVars>
      </dgm:prSet>
      <dgm:spPr/>
    </dgm:pt>
  </dgm:ptLst>
  <dgm:cxnLst>
    <dgm:cxn modelId="{F1025909-4E26-4E45-A8E7-63940255896D}" srcId="{7EF1FF6A-4BE2-46B9-B015-13F7C669CDAA}" destId="{191287A7-41E8-401A-860B-9EF032DD217F}" srcOrd="2" destOrd="0" parTransId="{8114273D-0DC3-4474-BC92-CD9DBFBF3562}" sibTransId="{131753FF-0AD1-4FBF-B9FC-CC5D07C1F4B2}"/>
    <dgm:cxn modelId="{B8549B2C-F796-4E9A-8C90-0B7B969083DB}" srcId="{7EF1FF6A-4BE2-46B9-B015-13F7C669CDAA}" destId="{5033B0BF-9575-47CA-918D-6F725064052A}" srcOrd="0" destOrd="0" parTransId="{FE827664-5C8A-491A-A51D-C20CDB0E9D0A}" sibTransId="{ADED6566-7B79-4C8F-A075-888938ABCD23}"/>
    <dgm:cxn modelId="{F860376F-CBCC-48B2-B6CC-4811E60E8939}" type="presOf" srcId="{7EF1FF6A-4BE2-46B9-B015-13F7C669CDAA}" destId="{DCCBD0AB-902A-427F-81DB-86D5F0D738F9}" srcOrd="0" destOrd="0" presId="urn:microsoft.com/office/officeart/2011/layout/ConvergingText"/>
    <dgm:cxn modelId="{99FE0656-31A8-4876-A5B1-0DB7DD9C632D}" type="presOf" srcId="{5033B0BF-9575-47CA-918D-6F725064052A}" destId="{D2CF4017-241D-4871-911F-0233201CA5A8}" srcOrd="0" destOrd="0" presId="urn:microsoft.com/office/officeart/2011/layout/ConvergingText"/>
    <dgm:cxn modelId="{CCFAE37E-723A-4EDF-9055-3451E66AB2F2}" srcId="{7EF1FF6A-4BE2-46B9-B015-13F7C669CDAA}" destId="{C84095B4-FC42-4E32-A1D6-FB0E4045CEC2}" srcOrd="1" destOrd="0" parTransId="{C2DD0382-5C5E-4150-ADE9-EBCBC558779B}" sibTransId="{9DC282F5-110E-4F3E-A351-4909CAC7F270}"/>
    <dgm:cxn modelId="{DDE7BAB7-C6D5-4E0A-89E9-5B5396C96737}" srcId="{3C582B6D-160C-494F-93FA-169907457ABE}" destId="{7EF1FF6A-4BE2-46B9-B015-13F7C669CDAA}" srcOrd="0" destOrd="0" parTransId="{63058B7C-00A9-4F74-9F91-AE8ECDAA21E2}" sibTransId="{EB0108F4-5083-4AD8-94BA-A2F62EC63728}"/>
    <dgm:cxn modelId="{42E473BF-C1A7-4F51-897F-7A32D2383FEC}" type="presOf" srcId="{3C582B6D-160C-494F-93FA-169907457ABE}" destId="{704B4589-A6A3-4466-B69F-D0DDC97ED593}" srcOrd="0" destOrd="0" presId="urn:microsoft.com/office/officeart/2011/layout/ConvergingText"/>
    <dgm:cxn modelId="{017519EC-E0A3-4E39-A3D4-1F4AE8722679}" type="presOf" srcId="{191287A7-41E8-401A-860B-9EF032DD217F}" destId="{FD534D45-E876-43C5-867D-8D8827571DDF}" srcOrd="0" destOrd="0" presId="urn:microsoft.com/office/officeart/2011/layout/ConvergingText"/>
    <dgm:cxn modelId="{F28812F3-DF15-4D05-B9C2-ED106EF9D47C}" type="presOf" srcId="{C84095B4-FC42-4E32-A1D6-FB0E4045CEC2}" destId="{78A48C29-55F5-4E7B-856A-BD59C6E8CABD}" srcOrd="0" destOrd="0" presId="urn:microsoft.com/office/officeart/2011/layout/ConvergingText"/>
    <dgm:cxn modelId="{49B96722-9EDF-4FCD-9AA1-FA5B8CB7C2C1}" type="presParOf" srcId="{704B4589-A6A3-4466-B69F-D0DDC97ED593}" destId="{F24BC1C1-92DE-455B-A9FB-CCC0DC4D95F0}" srcOrd="0" destOrd="0" presId="urn:microsoft.com/office/officeart/2011/layout/ConvergingText"/>
    <dgm:cxn modelId="{6BDD0CCB-3F30-4F11-AA48-339660FCEDFB}" type="presParOf" srcId="{F24BC1C1-92DE-455B-A9FB-CCC0DC4D95F0}" destId="{6D74E171-EF8E-4A37-8BCE-0F10F2F9C7CE}" srcOrd="0" destOrd="0" presId="urn:microsoft.com/office/officeart/2011/layout/ConvergingText"/>
    <dgm:cxn modelId="{147310CF-BDCC-42F7-B4A3-68BDC9583DD1}" type="presParOf" srcId="{F24BC1C1-92DE-455B-A9FB-CCC0DC4D95F0}" destId="{12BA9C44-9240-4F5D-90C2-9EE62F181AE4}" srcOrd="1" destOrd="0" presId="urn:microsoft.com/office/officeart/2011/layout/ConvergingText"/>
    <dgm:cxn modelId="{592A3EB0-698D-4A1A-9AB7-A87449F3CA23}" type="presParOf" srcId="{F24BC1C1-92DE-455B-A9FB-CCC0DC4D95F0}" destId="{1159C8E0-C112-4EAF-B21D-F7925022F72D}" srcOrd="2" destOrd="0" presId="urn:microsoft.com/office/officeart/2011/layout/ConvergingText"/>
    <dgm:cxn modelId="{8B5EFF3A-4A61-42B0-A363-5F6FDC53A27C}" type="presParOf" srcId="{F24BC1C1-92DE-455B-A9FB-CCC0DC4D95F0}" destId="{D918A513-006F-4067-8498-F7BA94F4979A}" srcOrd="3" destOrd="0" presId="urn:microsoft.com/office/officeart/2011/layout/ConvergingText"/>
    <dgm:cxn modelId="{8AD7A5F2-BF6B-4947-907D-B5F9F096A228}" type="presParOf" srcId="{F24BC1C1-92DE-455B-A9FB-CCC0DC4D95F0}" destId="{92C32894-4EFE-4317-A77A-5FB0D78DD204}" srcOrd="4" destOrd="0" presId="urn:microsoft.com/office/officeart/2011/layout/ConvergingText"/>
    <dgm:cxn modelId="{DE85B876-1088-48A9-BAFF-8A875E1679FF}" type="presParOf" srcId="{F24BC1C1-92DE-455B-A9FB-CCC0DC4D95F0}" destId="{20D38796-3E25-4BE6-8728-FAD4B4D88011}" srcOrd="5" destOrd="0" presId="urn:microsoft.com/office/officeart/2011/layout/ConvergingText"/>
    <dgm:cxn modelId="{09D9AD34-9726-42F1-8B8C-BA874A2D8688}" type="presParOf" srcId="{F24BC1C1-92DE-455B-A9FB-CCC0DC4D95F0}" destId="{9564C313-5610-4FB0-A68E-0467EB12526E}" srcOrd="6" destOrd="0" presId="urn:microsoft.com/office/officeart/2011/layout/ConvergingText"/>
    <dgm:cxn modelId="{1FD0EBFC-A454-4AE8-A5C5-3CFE54E72DFC}" type="presParOf" srcId="{F24BC1C1-92DE-455B-A9FB-CCC0DC4D95F0}" destId="{708FF6DE-33DE-4A20-900F-EE4E63215BA2}" srcOrd="7" destOrd="0" presId="urn:microsoft.com/office/officeart/2011/layout/ConvergingText"/>
    <dgm:cxn modelId="{38B583F3-8135-4B59-92F9-0739C0961751}" type="presParOf" srcId="{F24BC1C1-92DE-455B-A9FB-CCC0DC4D95F0}" destId="{8CECE822-3CE1-4746-A34B-B8AEDB20BEAF}" srcOrd="8" destOrd="0" presId="urn:microsoft.com/office/officeart/2011/layout/ConvergingText"/>
    <dgm:cxn modelId="{A45D99AB-8259-4E1A-B647-312A3D4BE740}" type="presParOf" srcId="{F24BC1C1-92DE-455B-A9FB-CCC0DC4D95F0}" destId="{91AF6ED2-4F03-47FD-BD69-0DEBB732ED71}" srcOrd="9" destOrd="0" presId="urn:microsoft.com/office/officeart/2011/layout/ConvergingText"/>
    <dgm:cxn modelId="{E0D6589C-80CE-44F2-AC21-B987107D1792}" type="presParOf" srcId="{F24BC1C1-92DE-455B-A9FB-CCC0DC4D95F0}" destId="{DCCBD0AB-902A-427F-81DB-86D5F0D738F9}" srcOrd="10" destOrd="0" presId="urn:microsoft.com/office/officeart/2011/layout/ConvergingText"/>
    <dgm:cxn modelId="{1ED068B4-C6B1-4F28-BEF7-7F090AAEA9D1}" type="presParOf" srcId="{F24BC1C1-92DE-455B-A9FB-CCC0DC4D95F0}" destId="{A72F047B-E4A8-441B-931E-432E4ACAB2C6}" srcOrd="11" destOrd="0" presId="urn:microsoft.com/office/officeart/2011/layout/ConvergingText"/>
    <dgm:cxn modelId="{41D10283-3291-4889-B623-0DF0D5BD23E8}" type="presParOf" srcId="{F24BC1C1-92DE-455B-A9FB-CCC0DC4D95F0}" destId="{120AA02C-C1A3-46D8-9E42-968DF65B3DE5}" srcOrd="12" destOrd="0" presId="urn:microsoft.com/office/officeart/2011/layout/ConvergingText"/>
    <dgm:cxn modelId="{6EC09243-BB09-4903-8E8E-E127E89F0A92}" type="presParOf" srcId="{F24BC1C1-92DE-455B-A9FB-CCC0DC4D95F0}" destId="{74FA804E-E6A4-49BB-9F64-6303FD6669B6}" srcOrd="13" destOrd="0" presId="urn:microsoft.com/office/officeart/2011/layout/ConvergingText"/>
    <dgm:cxn modelId="{7E755AA0-696C-4797-AB33-CE7B751FAE72}" type="presParOf" srcId="{F24BC1C1-92DE-455B-A9FB-CCC0DC4D95F0}" destId="{79F7CC5F-84F8-460B-B8D0-5F53DF73DA6F}" srcOrd="14" destOrd="0" presId="urn:microsoft.com/office/officeart/2011/layout/ConvergingText"/>
    <dgm:cxn modelId="{63921128-49AC-4568-91FA-7945284F6B8C}" type="presParOf" srcId="{F24BC1C1-92DE-455B-A9FB-CCC0DC4D95F0}" destId="{7EC21192-4BC7-43E0-88E8-DD22441544D7}" srcOrd="15" destOrd="0" presId="urn:microsoft.com/office/officeart/2011/layout/ConvergingText"/>
    <dgm:cxn modelId="{72816134-5893-4590-8C7A-5590356CCC49}" type="presParOf" srcId="{F24BC1C1-92DE-455B-A9FB-CCC0DC4D95F0}" destId="{B3E987A4-3828-4AC9-9038-E384F49DE9BF}" srcOrd="16" destOrd="0" presId="urn:microsoft.com/office/officeart/2011/layout/ConvergingText"/>
    <dgm:cxn modelId="{536C4DA9-6292-42DF-A47F-90DB3496A7B9}" type="presParOf" srcId="{F24BC1C1-92DE-455B-A9FB-CCC0DC4D95F0}" destId="{D10813E5-5ECB-4ABC-8A13-F4A7451B1971}" srcOrd="17" destOrd="0" presId="urn:microsoft.com/office/officeart/2011/layout/ConvergingText"/>
    <dgm:cxn modelId="{85682692-DA74-4959-A1A1-B581A8958CDB}" type="presParOf" srcId="{F24BC1C1-92DE-455B-A9FB-CCC0DC4D95F0}" destId="{68D7421A-0427-4765-B269-EBA181A9B78D}" srcOrd="18" destOrd="0" presId="urn:microsoft.com/office/officeart/2011/layout/ConvergingText"/>
    <dgm:cxn modelId="{01C0B933-FAB5-4FBC-AC1C-5040CE93E5A9}" type="presParOf" srcId="{F24BC1C1-92DE-455B-A9FB-CCC0DC4D95F0}" destId="{160824FF-E34A-4A4A-B16D-49B15FBBF594}" srcOrd="19" destOrd="0" presId="urn:microsoft.com/office/officeart/2011/layout/ConvergingText"/>
    <dgm:cxn modelId="{3F446C37-E978-4C66-A0AE-46D17D5460CD}" type="presParOf" srcId="{F24BC1C1-92DE-455B-A9FB-CCC0DC4D95F0}" destId="{D2CF4017-241D-4871-911F-0233201CA5A8}" srcOrd="20" destOrd="0" presId="urn:microsoft.com/office/officeart/2011/layout/ConvergingText"/>
    <dgm:cxn modelId="{F31F10B8-80CB-40B2-A346-5FEF6CA1E568}" type="presParOf" srcId="{F24BC1C1-92DE-455B-A9FB-CCC0DC4D95F0}" destId="{5CDFBEF6-E66E-451E-B11E-9E275FF94A3A}" srcOrd="21" destOrd="0" presId="urn:microsoft.com/office/officeart/2011/layout/ConvergingText"/>
    <dgm:cxn modelId="{260BBC0B-1758-462E-8626-7E1420C57DBE}" type="presParOf" srcId="{F24BC1C1-92DE-455B-A9FB-CCC0DC4D95F0}" destId="{3C1279D5-215B-4FCD-96B9-5988E88D3426}" srcOrd="22" destOrd="0" presId="urn:microsoft.com/office/officeart/2011/layout/ConvergingText"/>
    <dgm:cxn modelId="{98B99A2A-E1CF-46D8-A62C-C5A59B493298}" type="presParOf" srcId="{F24BC1C1-92DE-455B-A9FB-CCC0DC4D95F0}" destId="{90CDEC35-0166-42B8-9749-192DBB6A866F}" srcOrd="23" destOrd="0" presId="urn:microsoft.com/office/officeart/2011/layout/ConvergingText"/>
    <dgm:cxn modelId="{E6C461DC-87A5-400D-BBF7-E32BCC1B007E}" type="presParOf" srcId="{F24BC1C1-92DE-455B-A9FB-CCC0DC4D95F0}" destId="{8E473DB9-A93F-4140-9277-578DDE2E34FC}" srcOrd="24" destOrd="0" presId="urn:microsoft.com/office/officeart/2011/layout/ConvergingText"/>
    <dgm:cxn modelId="{A68BFAF1-1F84-4194-9A57-96FEABD56122}" type="presParOf" srcId="{F24BC1C1-92DE-455B-A9FB-CCC0DC4D95F0}" destId="{66A5C237-08D2-49FA-94A4-4D7C605A4791}" srcOrd="25" destOrd="0" presId="urn:microsoft.com/office/officeart/2011/layout/ConvergingText"/>
    <dgm:cxn modelId="{123A991E-48A8-40C8-8328-F8C9933CF7F0}" type="presParOf" srcId="{F24BC1C1-92DE-455B-A9FB-CCC0DC4D95F0}" destId="{ACD38415-06F1-4503-AE48-882604D53104}" srcOrd="26" destOrd="0" presId="urn:microsoft.com/office/officeart/2011/layout/ConvergingText"/>
    <dgm:cxn modelId="{DBCA4F68-8028-4E2F-8633-2A0ABB8ABA32}" type="presParOf" srcId="{F24BC1C1-92DE-455B-A9FB-CCC0DC4D95F0}" destId="{448F2802-3E80-4271-B71A-EC26CF2D79BC}" srcOrd="27" destOrd="0" presId="urn:microsoft.com/office/officeart/2011/layout/ConvergingText"/>
    <dgm:cxn modelId="{C457AF63-93EF-439C-9C7C-87F622C84197}" type="presParOf" srcId="{F24BC1C1-92DE-455B-A9FB-CCC0DC4D95F0}" destId="{78A48C29-55F5-4E7B-856A-BD59C6E8CABD}" srcOrd="28" destOrd="0" presId="urn:microsoft.com/office/officeart/2011/layout/ConvergingText"/>
    <dgm:cxn modelId="{03F7AE10-6545-448A-B816-B349E4F0AD35}" type="presParOf" srcId="{F24BC1C1-92DE-455B-A9FB-CCC0DC4D95F0}" destId="{DCA7E861-ACFD-4FB1-A885-A68AB4CBFE84}" srcOrd="29" destOrd="0" presId="urn:microsoft.com/office/officeart/2011/layout/ConvergingText"/>
    <dgm:cxn modelId="{DB9C6A23-F2DE-408E-AD44-FEEA1FA55ECC}" type="presParOf" srcId="{F24BC1C1-92DE-455B-A9FB-CCC0DC4D95F0}" destId="{03F09088-040D-4A7F-AA79-0A0A7DC4ADD9}" srcOrd="30" destOrd="0" presId="urn:microsoft.com/office/officeart/2011/layout/ConvergingText"/>
    <dgm:cxn modelId="{35EFBE08-93C3-40C3-82D5-0A75C83FCC7C}" type="presParOf" srcId="{F24BC1C1-92DE-455B-A9FB-CCC0DC4D95F0}" destId="{B887FCB4-F82B-4B51-AE6F-87D6936942F5}" srcOrd="31" destOrd="0" presId="urn:microsoft.com/office/officeart/2011/layout/ConvergingText"/>
    <dgm:cxn modelId="{953328FF-6DD3-4766-84F5-AB263182B63D}" type="presParOf" srcId="{F24BC1C1-92DE-455B-A9FB-CCC0DC4D95F0}" destId="{0D184D90-6303-4169-BB63-15B02798F0FF}" srcOrd="32" destOrd="0" presId="urn:microsoft.com/office/officeart/2011/layout/ConvergingText"/>
    <dgm:cxn modelId="{DE2E6F01-5F6F-4C6A-882D-F369F4538598}" type="presParOf" srcId="{F24BC1C1-92DE-455B-A9FB-CCC0DC4D95F0}" destId="{C74E913D-6CEA-4132-BCEA-284436B53370}" srcOrd="33" destOrd="0" presId="urn:microsoft.com/office/officeart/2011/layout/ConvergingText"/>
    <dgm:cxn modelId="{95CB08D8-229A-4589-9A93-895285694147}" type="presParOf" srcId="{F24BC1C1-92DE-455B-A9FB-CCC0DC4D95F0}" destId="{55EEC129-04EB-4CF6-9A19-8466C3E10FEE}" srcOrd="34" destOrd="0" presId="urn:microsoft.com/office/officeart/2011/layout/ConvergingText"/>
    <dgm:cxn modelId="{D2CD8450-C41B-42F9-9A29-F892D6F2D8A0}" type="presParOf" srcId="{F24BC1C1-92DE-455B-A9FB-CCC0DC4D95F0}" destId="{C44299B8-4A92-41BE-BB64-53C5AD7CA667}" srcOrd="35" destOrd="0" presId="urn:microsoft.com/office/officeart/2011/layout/ConvergingText"/>
    <dgm:cxn modelId="{A210BB82-B395-47A7-AED0-AF8E6E2D5428}" type="presParOf" srcId="{F24BC1C1-92DE-455B-A9FB-CCC0DC4D95F0}" destId="{FD534D45-E876-43C5-867D-8D8827571DDF}" srcOrd="36" destOrd="0" presId="urn:microsoft.com/office/officeart/2011/layout/ConvergingTex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22C133-1FB6-41CD-B4CA-EDA7328A97A0}" type="doc">
      <dgm:prSet loTypeId="urn:microsoft.com/office/officeart/2005/8/layout/process1" loCatId="process" qsTypeId="urn:microsoft.com/office/officeart/2005/8/quickstyle/3d2" qsCatId="3D" csTypeId="urn:microsoft.com/office/officeart/2005/8/colors/colorful2" csCatId="colorful" phldr="1"/>
      <dgm:spPr/>
    </dgm:pt>
    <dgm:pt modelId="{0323E40B-1BC5-4EA9-98BD-E89A6E1627D2}">
      <dgm:prSet phldrT="[Text]" custT="1"/>
      <dgm:spPr/>
      <dgm:t>
        <a:bodyPr/>
        <a:lstStyle/>
        <a:p>
          <a:r>
            <a:rPr lang="en-SG" sz="2800" b="1" dirty="0" err="1">
              <a:latin typeface="Tahoma" panose="020B0604030504040204" pitchFamily="34" charset="0"/>
              <a:ea typeface="Tahoma" panose="020B0604030504040204" pitchFamily="34" charset="0"/>
              <a:cs typeface="Tahoma" panose="020B0604030504040204" pitchFamily="34" charset="0"/>
            </a:rPr>
            <a:t>Tính</a:t>
          </a:r>
          <a:r>
            <a:rPr lang="en-SG" sz="2800" b="1" dirty="0">
              <a:latin typeface="Tahoma" panose="020B0604030504040204" pitchFamily="34" charset="0"/>
              <a:ea typeface="Tahoma" panose="020B0604030504040204" pitchFamily="34" charset="0"/>
              <a:cs typeface="Tahoma" panose="020B0604030504040204" pitchFamily="34" charset="0"/>
            </a:rPr>
            <a:t> Entropy </a:t>
          </a:r>
          <a:r>
            <a:rPr lang="en-SG" sz="2800" b="1" dirty="0" err="1">
              <a:latin typeface="Tahoma" panose="020B0604030504040204" pitchFamily="34" charset="0"/>
              <a:ea typeface="Tahoma" panose="020B0604030504040204" pitchFamily="34" charset="0"/>
              <a:cs typeface="Tahoma" panose="020B0604030504040204" pitchFamily="34" charset="0"/>
            </a:rPr>
            <a:t>của</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tập</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dữ</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liệu</a:t>
          </a:r>
          <a:r>
            <a:rPr lang="en-SG" sz="2800" b="1" dirty="0">
              <a:latin typeface="Tahoma" panose="020B0604030504040204" pitchFamily="34" charset="0"/>
              <a:ea typeface="Tahoma" panose="020B0604030504040204" pitchFamily="34" charset="0"/>
              <a:cs typeface="Tahoma" panose="020B0604030504040204" pitchFamily="34" charset="0"/>
            </a:rPr>
            <a:t> ban </a:t>
          </a:r>
          <a:r>
            <a:rPr lang="en-SG" sz="2800" b="1" dirty="0" err="1">
              <a:latin typeface="Tahoma" panose="020B0604030504040204" pitchFamily="34" charset="0"/>
              <a:ea typeface="Tahoma" panose="020B0604030504040204" pitchFamily="34" charset="0"/>
              <a:cs typeface="Tahoma" panose="020B0604030504040204" pitchFamily="34" charset="0"/>
            </a:rPr>
            <a:t>đầu</a:t>
          </a:r>
          <a:endParaRPr lang="en-SG" sz="2800" b="1" dirty="0">
            <a:latin typeface="Tahoma" panose="020B0604030504040204" pitchFamily="34" charset="0"/>
            <a:ea typeface="Tahoma" panose="020B0604030504040204" pitchFamily="34" charset="0"/>
            <a:cs typeface="Tahoma" panose="020B0604030504040204" pitchFamily="34" charset="0"/>
          </a:endParaRPr>
        </a:p>
      </dgm:t>
    </dgm:pt>
    <dgm:pt modelId="{16BA211A-D530-4638-9DC1-A77DEA90252A}" type="parTrans" cxnId="{5D6B5F75-CEA6-4009-B22C-041A0E57B6EE}">
      <dgm:prSet/>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3CE68017-C524-44AE-8E0B-6C73623A303F}" type="sibTrans" cxnId="{5D6B5F75-CEA6-4009-B22C-041A0E57B6EE}">
      <dgm:prSet custT="1"/>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80E13F04-B78C-4455-9146-BBC9B8BD5B7D}">
      <dgm:prSet phldrT="[Text]" custT="1"/>
      <dgm:spPr/>
      <dgm:t>
        <a:bodyPr/>
        <a:lstStyle/>
        <a:p>
          <a:r>
            <a:rPr lang="en-US" sz="2800" b="1" dirty="0" err="1">
              <a:latin typeface="Tahoma" panose="020B0604030504040204" pitchFamily="34" charset="0"/>
              <a:ea typeface="Tahoma" panose="020B0604030504040204" pitchFamily="34" charset="0"/>
              <a:cs typeface="Tahoma" panose="020B0604030504040204" pitchFamily="34" charset="0"/>
            </a:rPr>
            <a:t>Tính</a:t>
          </a:r>
          <a:r>
            <a:rPr lang="en-US" sz="2800" b="1" dirty="0">
              <a:latin typeface="Tahoma" panose="020B0604030504040204" pitchFamily="34" charset="0"/>
              <a:ea typeface="Tahoma" panose="020B0604030504040204" pitchFamily="34" charset="0"/>
              <a:cs typeface="Tahoma" panose="020B0604030504040204" pitchFamily="34" charset="0"/>
            </a:rPr>
            <a:t> Information Gain </a:t>
          </a:r>
          <a:r>
            <a:rPr lang="en-US" sz="2800" b="1" dirty="0" err="1">
              <a:latin typeface="Tahoma" panose="020B0604030504040204" pitchFamily="34" charset="0"/>
              <a:ea typeface="Tahoma" panose="020B0604030504040204" pitchFamily="34" charset="0"/>
              <a:cs typeface="Tahoma" panose="020B0604030504040204" pitchFamily="34" charset="0"/>
            </a:rPr>
            <a:t>cho</a:t>
          </a:r>
          <a:r>
            <a:rPr lang="en-US" sz="2800" b="1" dirty="0">
              <a:latin typeface="Tahoma" panose="020B0604030504040204" pitchFamily="34" charset="0"/>
              <a:ea typeface="Tahoma" panose="020B0604030504040204" pitchFamily="34" charset="0"/>
              <a:cs typeface="Tahoma" panose="020B0604030504040204" pitchFamily="34" charset="0"/>
            </a:rPr>
            <a:t> </a:t>
          </a:r>
          <a:r>
            <a:rPr lang="en-US" sz="2800" b="1" dirty="0" err="1">
              <a:latin typeface="Tahoma" panose="020B0604030504040204" pitchFamily="34" charset="0"/>
              <a:ea typeface="Tahoma" panose="020B0604030504040204" pitchFamily="34" charset="0"/>
              <a:cs typeface="Tahoma" panose="020B0604030504040204" pitchFamily="34" charset="0"/>
            </a:rPr>
            <a:t>từng</a:t>
          </a:r>
          <a:r>
            <a:rPr lang="en-US" sz="2800" b="1" dirty="0">
              <a:latin typeface="Tahoma" panose="020B0604030504040204" pitchFamily="34" charset="0"/>
              <a:ea typeface="Tahoma" panose="020B0604030504040204" pitchFamily="34" charset="0"/>
              <a:cs typeface="Tahoma" panose="020B0604030504040204" pitchFamily="34" charset="0"/>
            </a:rPr>
            <a:t> </a:t>
          </a:r>
          <a:r>
            <a:rPr lang="en-US" sz="2800" b="1" dirty="0" err="1">
              <a:latin typeface="Tahoma" panose="020B0604030504040204" pitchFamily="34" charset="0"/>
              <a:ea typeface="Tahoma" panose="020B0604030504040204" pitchFamily="34" charset="0"/>
              <a:cs typeface="Tahoma" panose="020B0604030504040204" pitchFamily="34" charset="0"/>
            </a:rPr>
            <a:t>thuộc</a:t>
          </a:r>
          <a:r>
            <a:rPr lang="en-US" sz="2800" b="1" dirty="0">
              <a:latin typeface="Tahoma" panose="020B0604030504040204" pitchFamily="34" charset="0"/>
              <a:ea typeface="Tahoma" panose="020B0604030504040204" pitchFamily="34" charset="0"/>
              <a:cs typeface="Tahoma" panose="020B0604030504040204" pitchFamily="34" charset="0"/>
            </a:rPr>
            <a:t> </a:t>
          </a:r>
          <a:r>
            <a:rPr lang="en-US" sz="2800" b="1" dirty="0" err="1">
              <a:latin typeface="Tahoma" panose="020B0604030504040204" pitchFamily="34" charset="0"/>
              <a:ea typeface="Tahoma" panose="020B0604030504040204" pitchFamily="34" charset="0"/>
              <a:cs typeface="Tahoma" panose="020B0604030504040204" pitchFamily="34" charset="0"/>
            </a:rPr>
            <a:t>tính</a:t>
          </a:r>
          <a:endParaRPr lang="en-SG" sz="2800" b="1" dirty="0">
            <a:latin typeface="Tahoma" panose="020B0604030504040204" pitchFamily="34" charset="0"/>
            <a:ea typeface="Tahoma" panose="020B0604030504040204" pitchFamily="34" charset="0"/>
            <a:cs typeface="Tahoma" panose="020B0604030504040204" pitchFamily="34" charset="0"/>
          </a:endParaRPr>
        </a:p>
      </dgm:t>
    </dgm:pt>
    <dgm:pt modelId="{6DF15C8A-1F8F-47EA-BE20-83639A64C251}" type="parTrans" cxnId="{3C6ADABB-9650-4B92-8E14-2B853DC731C6}">
      <dgm:prSet/>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F0F72C5F-0856-4A84-95CB-6E649B4D9021}" type="sibTrans" cxnId="{3C6ADABB-9650-4B92-8E14-2B853DC731C6}">
      <dgm:prSet custT="1"/>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2A39AA08-90AB-4674-93BD-89F6FE961710}">
      <dgm:prSet phldrT="[Text]" custT="1"/>
      <dgm:spPr/>
      <dgm:t>
        <a:bodyPr/>
        <a:lstStyle/>
        <a:p>
          <a:r>
            <a:rPr lang="en-SG" sz="2800" b="1" dirty="0" err="1">
              <a:latin typeface="Tahoma" panose="020B0604030504040204" pitchFamily="34" charset="0"/>
              <a:ea typeface="Tahoma" panose="020B0604030504040204" pitchFamily="34" charset="0"/>
              <a:cs typeface="Tahoma" panose="020B0604030504040204" pitchFamily="34" charset="0"/>
            </a:rPr>
            <a:t>Chọn</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thuộc</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tính</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có</a:t>
          </a:r>
          <a:r>
            <a:rPr lang="en-SG" sz="2800" b="1" dirty="0">
              <a:latin typeface="Tahoma" panose="020B0604030504040204" pitchFamily="34" charset="0"/>
              <a:ea typeface="Tahoma" panose="020B0604030504040204" pitchFamily="34" charset="0"/>
              <a:cs typeface="Tahoma" panose="020B0604030504040204" pitchFamily="34" charset="0"/>
            </a:rPr>
            <a:t> Information Gain </a:t>
          </a:r>
          <a:r>
            <a:rPr lang="en-SG" sz="2800" b="1" dirty="0" err="1">
              <a:latin typeface="Tahoma" panose="020B0604030504040204" pitchFamily="34" charset="0"/>
              <a:ea typeface="Tahoma" panose="020B0604030504040204" pitchFamily="34" charset="0"/>
              <a:cs typeface="Tahoma" panose="020B0604030504040204" pitchFamily="34" charset="0"/>
            </a:rPr>
            <a:t>cao</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nhất</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để</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làm</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nút</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gốc</a:t>
          </a:r>
          <a:endParaRPr lang="en-SG" sz="2800" b="1" dirty="0">
            <a:latin typeface="Tahoma" panose="020B0604030504040204" pitchFamily="34" charset="0"/>
            <a:ea typeface="Tahoma" panose="020B0604030504040204" pitchFamily="34" charset="0"/>
            <a:cs typeface="Tahoma" panose="020B0604030504040204" pitchFamily="34" charset="0"/>
          </a:endParaRPr>
        </a:p>
      </dgm:t>
    </dgm:pt>
    <dgm:pt modelId="{43A403A1-EA64-42FC-A78F-4EB1C15997AC}" type="parTrans" cxnId="{2109188C-4189-45FB-A625-D81938469C38}">
      <dgm:prSet/>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714E87F5-FC01-4B51-94ED-0F6B76E52C02}" type="sibTrans" cxnId="{2109188C-4189-45FB-A625-D81938469C38}">
      <dgm:prSet custT="1"/>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7D28429E-885A-4824-BFC5-BF50AB8597C7}">
      <dgm:prSet custT="1"/>
      <dgm:spPr/>
      <dgm:t>
        <a:bodyPr/>
        <a:lstStyle/>
        <a:p>
          <a:r>
            <a:rPr lang="en-SG" sz="2800" b="1">
              <a:latin typeface="Tahoma" panose="020B0604030504040204" pitchFamily="34" charset="0"/>
              <a:ea typeface="Tahoma" panose="020B0604030504040204" pitchFamily="34" charset="0"/>
              <a:cs typeface="Tahoma" panose="020B0604030504040204" pitchFamily="34" charset="0"/>
            </a:rPr>
            <a:t>Lặp lại quá trình cho các tập con cho đến khi đạt điều kiện dừng</a:t>
          </a:r>
        </a:p>
      </dgm:t>
    </dgm:pt>
    <dgm:pt modelId="{B09CA581-5C83-4F06-99C1-1CB2DCCE612C}" type="parTrans" cxnId="{B78A5296-9B74-42BE-9AFD-199B629D573F}">
      <dgm:prSet/>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8648CDC2-1B71-40EB-9E00-6CC99B3B7504}" type="sibTrans" cxnId="{B78A5296-9B74-42BE-9AFD-199B629D573F}">
      <dgm:prSet/>
      <dgm:spPr/>
      <dgm:t>
        <a:bodyPr/>
        <a:lstStyle/>
        <a:p>
          <a:endParaRPr lang="en-SG" sz="2400" b="1">
            <a:latin typeface="Tahoma" panose="020B0604030504040204" pitchFamily="34" charset="0"/>
            <a:ea typeface="Tahoma" panose="020B0604030504040204" pitchFamily="34" charset="0"/>
            <a:cs typeface="Tahoma" panose="020B0604030504040204" pitchFamily="34" charset="0"/>
          </a:endParaRPr>
        </a:p>
      </dgm:t>
    </dgm:pt>
    <dgm:pt modelId="{8B125F83-08F2-442D-BA5C-26AA1ABFD393}" type="pres">
      <dgm:prSet presAssocID="{7E22C133-1FB6-41CD-B4CA-EDA7328A97A0}" presName="Name0" presStyleCnt="0">
        <dgm:presLayoutVars>
          <dgm:dir/>
          <dgm:resizeHandles val="exact"/>
        </dgm:presLayoutVars>
      </dgm:prSet>
      <dgm:spPr/>
    </dgm:pt>
    <dgm:pt modelId="{00D09482-4B0E-4F5D-A892-F58CB4620D9E}" type="pres">
      <dgm:prSet presAssocID="{0323E40B-1BC5-4EA9-98BD-E89A6E1627D2}" presName="node" presStyleLbl="node1" presStyleIdx="0" presStyleCnt="4">
        <dgm:presLayoutVars>
          <dgm:bulletEnabled val="1"/>
        </dgm:presLayoutVars>
      </dgm:prSet>
      <dgm:spPr/>
    </dgm:pt>
    <dgm:pt modelId="{948545C2-2E5D-4AC6-B9D4-9765E4D2FF2F}" type="pres">
      <dgm:prSet presAssocID="{3CE68017-C524-44AE-8E0B-6C73623A303F}" presName="sibTrans" presStyleLbl="sibTrans2D1" presStyleIdx="0" presStyleCnt="3"/>
      <dgm:spPr/>
    </dgm:pt>
    <dgm:pt modelId="{8580D0A2-EECD-408C-AEE8-6D98062F1080}" type="pres">
      <dgm:prSet presAssocID="{3CE68017-C524-44AE-8E0B-6C73623A303F}" presName="connectorText" presStyleLbl="sibTrans2D1" presStyleIdx="0" presStyleCnt="3"/>
      <dgm:spPr/>
    </dgm:pt>
    <dgm:pt modelId="{50A6AA60-227F-4459-A8F8-3A370C6CB191}" type="pres">
      <dgm:prSet presAssocID="{80E13F04-B78C-4455-9146-BBC9B8BD5B7D}" presName="node" presStyleLbl="node1" presStyleIdx="1" presStyleCnt="4">
        <dgm:presLayoutVars>
          <dgm:bulletEnabled val="1"/>
        </dgm:presLayoutVars>
      </dgm:prSet>
      <dgm:spPr/>
    </dgm:pt>
    <dgm:pt modelId="{714D95E8-2310-49F7-A6DB-F11BE688930C}" type="pres">
      <dgm:prSet presAssocID="{F0F72C5F-0856-4A84-95CB-6E649B4D9021}" presName="sibTrans" presStyleLbl="sibTrans2D1" presStyleIdx="1" presStyleCnt="3"/>
      <dgm:spPr/>
    </dgm:pt>
    <dgm:pt modelId="{F085F965-890C-426B-98DF-A57CF97D73C4}" type="pres">
      <dgm:prSet presAssocID="{F0F72C5F-0856-4A84-95CB-6E649B4D9021}" presName="connectorText" presStyleLbl="sibTrans2D1" presStyleIdx="1" presStyleCnt="3"/>
      <dgm:spPr/>
    </dgm:pt>
    <dgm:pt modelId="{4CF6765F-0206-4031-A1F3-D5EC4E607ED4}" type="pres">
      <dgm:prSet presAssocID="{2A39AA08-90AB-4674-93BD-89F6FE961710}" presName="node" presStyleLbl="node1" presStyleIdx="2" presStyleCnt="4">
        <dgm:presLayoutVars>
          <dgm:bulletEnabled val="1"/>
        </dgm:presLayoutVars>
      </dgm:prSet>
      <dgm:spPr/>
    </dgm:pt>
    <dgm:pt modelId="{1601A9B7-2851-48AF-8DFF-A76A793DF917}" type="pres">
      <dgm:prSet presAssocID="{714E87F5-FC01-4B51-94ED-0F6B76E52C02}" presName="sibTrans" presStyleLbl="sibTrans2D1" presStyleIdx="2" presStyleCnt="3"/>
      <dgm:spPr/>
    </dgm:pt>
    <dgm:pt modelId="{D397938C-A2CA-46E2-93FB-2ED7F4A6618A}" type="pres">
      <dgm:prSet presAssocID="{714E87F5-FC01-4B51-94ED-0F6B76E52C02}" presName="connectorText" presStyleLbl="sibTrans2D1" presStyleIdx="2" presStyleCnt="3"/>
      <dgm:spPr/>
    </dgm:pt>
    <dgm:pt modelId="{ABB19701-CFC3-4194-B7B2-8D909A290D6C}" type="pres">
      <dgm:prSet presAssocID="{7D28429E-885A-4824-BFC5-BF50AB8597C7}" presName="node" presStyleLbl="node1" presStyleIdx="3" presStyleCnt="4">
        <dgm:presLayoutVars>
          <dgm:bulletEnabled val="1"/>
        </dgm:presLayoutVars>
      </dgm:prSet>
      <dgm:spPr/>
    </dgm:pt>
  </dgm:ptLst>
  <dgm:cxnLst>
    <dgm:cxn modelId="{11D8B407-F256-4C03-A8E7-CF9C32F68EA9}" type="presOf" srcId="{F0F72C5F-0856-4A84-95CB-6E649B4D9021}" destId="{F085F965-890C-426B-98DF-A57CF97D73C4}" srcOrd="1" destOrd="0" presId="urn:microsoft.com/office/officeart/2005/8/layout/process1"/>
    <dgm:cxn modelId="{61A8CE1C-F670-4537-B494-114E0219D18A}" type="presOf" srcId="{714E87F5-FC01-4B51-94ED-0F6B76E52C02}" destId="{1601A9B7-2851-48AF-8DFF-A76A793DF917}" srcOrd="0" destOrd="0" presId="urn:microsoft.com/office/officeart/2005/8/layout/process1"/>
    <dgm:cxn modelId="{BDA1D92B-9C78-4D8F-9504-98B70FAAB59F}" type="presOf" srcId="{F0F72C5F-0856-4A84-95CB-6E649B4D9021}" destId="{714D95E8-2310-49F7-A6DB-F11BE688930C}" srcOrd="0" destOrd="0" presId="urn:microsoft.com/office/officeart/2005/8/layout/process1"/>
    <dgm:cxn modelId="{5D6B5F75-CEA6-4009-B22C-041A0E57B6EE}" srcId="{7E22C133-1FB6-41CD-B4CA-EDA7328A97A0}" destId="{0323E40B-1BC5-4EA9-98BD-E89A6E1627D2}" srcOrd="0" destOrd="0" parTransId="{16BA211A-D530-4638-9DC1-A77DEA90252A}" sibTransId="{3CE68017-C524-44AE-8E0B-6C73623A303F}"/>
    <dgm:cxn modelId="{C57F2A89-DF80-4814-997F-D783E784C468}" type="presOf" srcId="{7E22C133-1FB6-41CD-B4CA-EDA7328A97A0}" destId="{8B125F83-08F2-442D-BA5C-26AA1ABFD393}" srcOrd="0" destOrd="0" presId="urn:microsoft.com/office/officeart/2005/8/layout/process1"/>
    <dgm:cxn modelId="{2109188C-4189-45FB-A625-D81938469C38}" srcId="{7E22C133-1FB6-41CD-B4CA-EDA7328A97A0}" destId="{2A39AA08-90AB-4674-93BD-89F6FE961710}" srcOrd="2" destOrd="0" parTransId="{43A403A1-EA64-42FC-A78F-4EB1C15997AC}" sibTransId="{714E87F5-FC01-4B51-94ED-0F6B76E52C02}"/>
    <dgm:cxn modelId="{B8EB0A95-463A-4351-B6E3-57DCF5201EDB}" type="presOf" srcId="{2A39AA08-90AB-4674-93BD-89F6FE961710}" destId="{4CF6765F-0206-4031-A1F3-D5EC4E607ED4}" srcOrd="0" destOrd="0" presId="urn:microsoft.com/office/officeart/2005/8/layout/process1"/>
    <dgm:cxn modelId="{B78A5296-9B74-42BE-9AFD-199B629D573F}" srcId="{7E22C133-1FB6-41CD-B4CA-EDA7328A97A0}" destId="{7D28429E-885A-4824-BFC5-BF50AB8597C7}" srcOrd="3" destOrd="0" parTransId="{B09CA581-5C83-4F06-99C1-1CB2DCCE612C}" sibTransId="{8648CDC2-1B71-40EB-9E00-6CC99B3B7504}"/>
    <dgm:cxn modelId="{1F812DA4-11D3-4F49-A536-F75A1CF82F55}" type="presOf" srcId="{7D28429E-885A-4824-BFC5-BF50AB8597C7}" destId="{ABB19701-CFC3-4194-B7B2-8D909A290D6C}" srcOrd="0" destOrd="0" presId="urn:microsoft.com/office/officeart/2005/8/layout/process1"/>
    <dgm:cxn modelId="{3C6ADABB-9650-4B92-8E14-2B853DC731C6}" srcId="{7E22C133-1FB6-41CD-B4CA-EDA7328A97A0}" destId="{80E13F04-B78C-4455-9146-BBC9B8BD5B7D}" srcOrd="1" destOrd="0" parTransId="{6DF15C8A-1F8F-47EA-BE20-83639A64C251}" sibTransId="{F0F72C5F-0856-4A84-95CB-6E649B4D9021}"/>
    <dgm:cxn modelId="{572525BD-8137-40EC-8079-AC59AB18372F}" type="presOf" srcId="{0323E40B-1BC5-4EA9-98BD-E89A6E1627D2}" destId="{00D09482-4B0E-4F5D-A892-F58CB4620D9E}" srcOrd="0" destOrd="0" presId="urn:microsoft.com/office/officeart/2005/8/layout/process1"/>
    <dgm:cxn modelId="{EE87C5BE-FBEB-4AA1-8B00-B44AE7556D26}" type="presOf" srcId="{80E13F04-B78C-4455-9146-BBC9B8BD5B7D}" destId="{50A6AA60-227F-4459-A8F8-3A370C6CB191}" srcOrd="0" destOrd="0" presId="urn:microsoft.com/office/officeart/2005/8/layout/process1"/>
    <dgm:cxn modelId="{439E00DF-1808-4CD1-A629-844CD6E1E5EA}" type="presOf" srcId="{3CE68017-C524-44AE-8E0B-6C73623A303F}" destId="{8580D0A2-EECD-408C-AEE8-6D98062F1080}" srcOrd="1" destOrd="0" presId="urn:microsoft.com/office/officeart/2005/8/layout/process1"/>
    <dgm:cxn modelId="{0BCDE5E6-9D05-4C71-AADB-3F3CEE6A0967}" type="presOf" srcId="{3CE68017-C524-44AE-8E0B-6C73623A303F}" destId="{948545C2-2E5D-4AC6-B9D4-9765E4D2FF2F}" srcOrd="0" destOrd="0" presId="urn:microsoft.com/office/officeart/2005/8/layout/process1"/>
    <dgm:cxn modelId="{D48324EF-0034-4B24-8ADB-EEB4A5EFE4F6}" type="presOf" srcId="{714E87F5-FC01-4B51-94ED-0F6B76E52C02}" destId="{D397938C-A2CA-46E2-93FB-2ED7F4A6618A}" srcOrd="1" destOrd="0" presId="urn:microsoft.com/office/officeart/2005/8/layout/process1"/>
    <dgm:cxn modelId="{404A1835-3FC2-4AAA-987D-04BA9D4D7256}" type="presParOf" srcId="{8B125F83-08F2-442D-BA5C-26AA1ABFD393}" destId="{00D09482-4B0E-4F5D-A892-F58CB4620D9E}" srcOrd="0" destOrd="0" presId="urn:microsoft.com/office/officeart/2005/8/layout/process1"/>
    <dgm:cxn modelId="{265B6762-5BC1-4B31-A349-1878530D6399}" type="presParOf" srcId="{8B125F83-08F2-442D-BA5C-26AA1ABFD393}" destId="{948545C2-2E5D-4AC6-B9D4-9765E4D2FF2F}" srcOrd="1" destOrd="0" presId="urn:microsoft.com/office/officeart/2005/8/layout/process1"/>
    <dgm:cxn modelId="{3C95981A-9AE1-447E-A950-DEC95828D085}" type="presParOf" srcId="{948545C2-2E5D-4AC6-B9D4-9765E4D2FF2F}" destId="{8580D0A2-EECD-408C-AEE8-6D98062F1080}" srcOrd="0" destOrd="0" presId="urn:microsoft.com/office/officeart/2005/8/layout/process1"/>
    <dgm:cxn modelId="{955866C0-795F-4D32-8DB6-3756DCF91779}" type="presParOf" srcId="{8B125F83-08F2-442D-BA5C-26AA1ABFD393}" destId="{50A6AA60-227F-4459-A8F8-3A370C6CB191}" srcOrd="2" destOrd="0" presId="urn:microsoft.com/office/officeart/2005/8/layout/process1"/>
    <dgm:cxn modelId="{F28C98D7-9136-42E4-AA85-FB164EB90016}" type="presParOf" srcId="{8B125F83-08F2-442D-BA5C-26AA1ABFD393}" destId="{714D95E8-2310-49F7-A6DB-F11BE688930C}" srcOrd="3" destOrd="0" presId="urn:microsoft.com/office/officeart/2005/8/layout/process1"/>
    <dgm:cxn modelId="{0E1275A5-F1AB-45C6-AB15-F79DD799B917}" type="presParOf" srcId="{714D95E8-2310-49F7-A6DB-F11BE688930C}" destId="{F085F965-890C-426B-98DF-A57CF97D73C4}" srcOrd="0" destOrd="0" presId="urn:microsoft.com/office/officeart/2005/8/layout/process1"/>
    <dgm:cxn modelId="{431E1ECB-D7A8-4163-8EB0-3754FD1ECEA0}" type="presParOf" srcId="{8B125F83-08F2-442D-BA5C-26AA1ABFD393}" destId="{4CF6765F-0206-4031-A1F3-D5EC4E607ED4}" srcOrd="4" destOrd="0" presId="urn:microsoft.com/office/officeart/2005/8/layout/process1"/>
    <dgm:cxn modelId="{E23E69F0-2151-4191-9FDD-313A1564683A}" type="presParOf" srcId="{8B125F83-08F2-442D-BA5C-26AA1ABFD393}" destId="{1601A9B7-2851-48AF-8DFF-A76A793DF917}" srcOrd="5" destOrd="0" presId="urn:microsoft.com/office/officeart/2005/8/layout/process1"/>
    <dgm:cxn modelId="{51E2FD20-6713-46B6-B736-6C7067CBCDEB}" type="presParOf" srcId="{1601A9B7-2851-48AF-8DFF-A76A793DF917}" destId="{D397938C-A2CA-46E2-93FB-2ED7F4A6618A}" srcOrd="0" destOrd="0" presId="urn:microsoft.com/office/officeart/2005/8/layout/process1"/>
    <dgm:cxn modelId="{4644539B-EFED-4B62-B59D-16418B489023}" type="presParOf" srcId="{8B125F83-08F2-442D-BA5C-26AA1ABFD393}" destId="{ABB19701-CFC3-4194-B7B2-8D909A290D6C}"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E22C133-1FB6-41CD-B4CA-EDA7328A97A0}" type="doc">
      <dgm:prSet loTypeId="urn:microsoft.com/office/officeart/2005/8/layout/process1" loCatId="process" qsTypeId="urn:microsoft.com/office/officeart/2005/8/quickstyle/simple5" qsCatId="simple" csTypeId="urn:microsoft.com/office/officeart/2005/8/colors/colorful5" csCatId="colorful" phldr="1"/>
      <dgm:spPr/>
    </dgm:pt>
    <dgm:pt modelId="{0323E40B-1BC5-4EA9-98BD-E89A6E1627D2}">
      <dgm:prSet phldrT="[Tex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gốc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(Root Attribute)</a:t>
          </a:r>
        </a:p>
      </dgm:t>
    </dgm:pt>
    <dgm:pt modelId="{16BA211A-D530-4638-9DC1-A77DEA90252A}" type="parTrans" cxnId="{5D6B5F75-CEA6-4009-B22C-041A0E57B6EE}">
      <dgm:prSet/>
      <dgm:spPr/>
      <dgm:t>
        <a:bodyPr/>
        <a:lstStyle/>
        <a:p>
          <a:endParaRPr lang="en-SG" sz="2400" b="1">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3CE68017-C524-44AE-8E0B-6C73623A303F}" type="sibTrans" cxnId="{5D6B5F75-CEA6-4009-B22C-041A0E57B6EE}">
      <dgm:prSet custT="1"/>
      <dgm:spPr/>
      <dgm:t>
        <a:bodyPr/>
        <a:lstStyle/>
        <a:p>
          <a:endParaRPr lang="en-SG" sz="2400" b="1">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4E54856D-98F1-4036-9382-25154B6B315C}">
      <dgm:prSet phldrT="[Text]" custT="1"/>
      <dgm:spPr/>
      <dgm:t>
        <a:bodyPr/>
        <a:lstStyle/>
        <a:p>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Chia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theo</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đã</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8425D6C9-6935-463E-9AFC-3BCAC1B2E448}" type="parTrans" cxnId="{98F8E52B-A8E5-460B-9D70-354BD35A2B22}">
      <dgm:prSet/>
      <dgm:spPr/>
      <dgm:t>
        <a:bodyPr/>
        <a:lstStyle/>
        <a:p>
          <a:endParaRPr lang="en-SG">
            <a:solidFill>
              <a:schemeClr val="tx1"/>
            </a:solidFill>
          </a:endParaRPr>
        </a:p>
      </dgm:t>
    </dgm:pt>
    <dgm:pt modelId="{C6CE277B-8BCD-478D-9915-79C186E0BC05}" type="sibTrans" cxnId="{98F8E52B-A8E5-460B-9D70-354BD35A2B22}">
      <dgm:prSet/>
      <dgm:spPr/>
      <dgm:t>
        <a:bodyPr/>
        <a:lstStyle/>
        <a:p>
          <a:endParaRPr lang="en-SG">
            <a:solidFill>
              <a:schemeClr val="tx1"/>
            </a:solidFill>
          </a:endParaRPr>
        </a:p>
      </dgm:t>
    </dgm:pt>
    <dgm:pt modelId="{01610077-BF73-4127-A28A-A65F3131137D}">
      <dgm:prSe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Xử</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thiếu</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D213A592-9E1C-4237-AF01-6A39E8BDF672}" type="parTrans" cxnId="{573BEB55-064C-418D-915F-0861D1187C47}">
      <dgm:prSet/>
      <dgm:spPr/>
      <dgm:t>
        <a:bodyPr/>
        <a:lstStyle/>
        <a:p>
          <a:endParaRPr lang="en-SG">
            <a:solidFill>
              <a:schemeClr val="tx1"/>
            </a:solidFill>
          </a:endParaRPr>
        </a:p>
      </dgm:t>
    </dgm:pt>
    <dgm:pt modelId="{B33A51F4-9E62-4801-AC96-82F666108BBF}" type="sibTrans" cxnId="{573BEB55-064C-418D-915F-0861D1187C47}">
      <dgm:prSet/>
      <dgm:spPr/>
      <dgm:t>
        <a:bodyPr/>
        <a:lstStyle/>
        <a:p>
          <a:endParaRPr lang="en-SG">
            <a:solidFill>
              <a:schemeClr val="tx1"/>
            </a:solidFill>
          </a:endParaRPr>
        </a:p>
      </dgm:t>
    </dgm:pt>
    <dgm:pt modelId="{0B1ABAC8-D285-4C11-9CEF-0D9536B7A89E}">
      <dgm:prSe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Lặp</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lại</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việc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xây</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dựng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304BD19C-4D87-4B09-81CA-20280AAEAE4B}" type="parTrans" cxnId="{1866A8F6-E479-48A2-8302-A40400016E9A}">
      <dgm:prSet/>
      <dgm:spPr/>
      <dgm:t>
        <a:bodyPr/>
        <a:lstStyle/>
        <a:p>
          <a:endParaRPr lang="en-SG">
            <a:solidFill>
              <a:schemeClr val="tx1"/>
            </a:solidFill>
          </a:endParaRPr>
        </a:p>
      </dgm:t>
    </dgm:pt>
    <dgm:pt modelId="{46CCD707-BB05-4DEA-9DA3-67AC4AD0EBB7}" type="sibTrans" cxnId="{1866A8F6-E479-48A2-8302-A40400016E9A}">
      <dgm:prSet/>
      <dgm:spPr/>
      <dgm:t>
        <a:bodyPr/>
        <a:lstStyle/>
        <a:p>
          <a:endParaRPr lang="en-SG">
            <a:solidFill>
              <a:schemeClr val="tx1"/>
            </a:solidFill>
          </a:endParaRPr>
        </a:p>
      </dgm:t>
    </dgm:pt>
    <dgm:pt modelId="{101DE68E-1FE9-4AC9-8853-F377F6C5DD8F}">
      <dgm:prSe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Xử</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liên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tục</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8D30DD8F-4DFE-4AFC-911F-FBA42019D277}" type="parTrans" cxnId="{6012F118-161F-4194-B367-57F43B3D454D}">
      <dgm:prSet/>
      <dgm:spPr/>
      <dgm:t>
        <a:bodyPr/>
        <a:lstStyle/>
        <a:p>
          <a:endParaRPr lang="en-SG">
            <a:solidFill>
              <a:schemeClr val="tx1"/>
            </a:solidFill>
          </a:endParaRPr>
        </a:p>
      </dgm:t>
    </dgm:pt>
    <dgm:pt modelId="{09A6E65B-771D-4233-8606-23B525003889}" type="sibTrans" cxnId="{6012F118-161F-4194-B367-57F43B3D454D}">
      <dgm:prSet/>
      <dgm:spPr/>
      <dgm:t>
        <a:bodyPr/>
        <a:lstStyle/>
        <a:p>
          <a:endParaRPr lang="en-SG">
            <a:solidFill>
              <a:schemeClr val="tx1"/>
            </a:solidFill>
          </a:endParaRPr>
        </a:p>
      </dgm:t>
    </dgm:pt>
    <dgm:pt modelId="{8B125F83-08F2-442D-BA5C-26AA1ABFD393}" type="pres">
      <dgm:prSet presAssocID="{7E22C133-1FB6-41CD-B4CA-EDA7328A97A0}" presName="Name0" presStyleCnt="0">
        <dgm:presLayoutVars>
          <dgm:dir/>
          <dgm:resizeHandles val="exact"/>
        </dgm:presLayoutVars>
      </dgm:prSet>
      <dgm:spPr/>
    </dgm:pt>
    <dgm:pt modelId="{00D09482-4B0E-4F5D-A892-F58CB4620D9E}" type="pres">
      <dgm:prSet presAssocID="{0323E40B-1BC5-4EA9-98BD-E89A6E1627D2}" presName="node" presStyleLbl="node1" presStyleIdx="0" presStyleCnt="5">
        <dgm:presLayoutVars>
          <dgm:bulletEnabled val="1"/>
        </dgm:presLayoutVars>
      </dgm:prSet>
      <dgm:spPr/>
    </dgm:pt>
    <dgm:pt modelId="{948545C2-2E5D-4AC6-B9D4-9765E4D2FF2F}" type="pres">
      <dgm:prSet presAssocID="{3CE68017-C524-44AE-8E0B-6C73623A303F}" presName="sibTrans" presStyleLbl="sibTrans2D1" presStyleIdx="0" presStyleCnt="4"/>
      <dgm:spPr/>
    </dgm:pt>
    <dgm:pt modelId="{8580D0A2-EECD-408C-AEE8-6D98062F1080}" type="pres">
      <dgm:prSet presAssocID="{3CE68017-C524-44AE-8E0B-6C73623A303F}" presName="connectorText" presStyleLbl="sibTrans2D1" presStyleIdx="0" presStyleCnt="4"/>
      <dgm:spPr/>
    </dgm:pt>
    <dgm:pt modelId="{8E4B245D-9719-4C0D-8733-D5FFE244C7B2}" type="pres">
      <dgm:prSet presAssocID="{4E54856D-98F1-4036-9382-25154B6B315C}" presName="node" presStyleLbl="node1" presStyleIdx="1" presStyleCnt="5">
        <dgm:presLayoutVars>
          <dgm:bulletEnabled val="1"/>
        </dgm:presLayoutVars>
      </dgm:prSet>
      <dgm:spPr/>
    </dgm:pt>
    <dgm:pt modelId="{0FDF80C5-7980-4824-BB04-C77625FAC529}" type="pres">
      <dgm:prSet presAssocID="{C6CE277B-8BCD-478D-9915-79C186E0BC05}" presName="sibTrans" presStyleLbl="sibTrans2D1" presStyleIdx="1" presStyleCnt="4"/>
      <dgm:spPr/>
    </dgm:pt>
    <dgm:pt modelId="{A4156D6B-A5C7-4705-96BC-8C6D3075292A}" type="pres">
      <dgm:prSet presAssocID="{C6CE277B-8BCD-478D-9915-79C186E0BC05}" presName="connectorText" presStyleLbl="sibTrans2D1" presStyleIdx="1" presStyleCnt="4"/>
      <dgm:spPr/>
    </dgm:pt>
    <dgm:pt modelId="{ED8C067A-F169-49FE-94C4-0A004B01AB7E}" type="pres">
      <dgm:prSet presAssocID="{01610077-BF73-4127-A28A-A65F3131137D}" presName="node" presStyleLbl="node1" presStyleIdx="2" presStyleCnt="5">
        <dgm:presLayoutVars>
          <dgm:bulletEnabled val="1"/>
        </dgm:presLayoutVars>
      </dgm:prSet>
      <dgm:spPr/>
    </dgm:pt>
    <dgm:pt modelId="{10DF4127-C5A9-429B-8FF1-6C3CCA8331F7}" type="pres">
      <dgm:prSet presAssocID="{B33A51F4-9E62-4801-AC96-82F666108BBF}" presName="sibTrans" presStyleLbl="sibTrans2D1" presStyleIdx="2" presStyleCnt="4"/>
      <dgm:spPr/>
    </dgm:pt>
    <dgm:pt modelId="{CB27E00E-F34B-4392-8746-0326EC713084}" type="pres">
      <dgm:prSet presAssocID="{B33A51F4-9E62-4801-AC96-82F666108BBF}" presName="connectorText" presStyleLbl="sibTrans2D1" presStyleIdx="2" presStyleCnt="4"/>
      <dgm:spPr/>
    </dgm:pt>
    <dgm:pt modelId="{817B70C9-6E0F-4022-AF75-A0FDC7A1DCE9}" type="pres">
      <dgm:prSet presAssocID="{0B1ABAC8-D285-4C11-9CEF-0D9536B7A89E}" presName="node" presStyleLbl="node1" presStyleIdx="3" presStyleCnt="5">
        <dgm:presLayoutVars>
          <dgm:bulletEnabled val="1"/>
        </dgm:presLayoutVars>
      </dgm:prSet>
      <dgm:spPr/>
    </dgm:pt>
    <dgm:pt modelId="{C559433A-194D-4B95-B2FE-479158535245}" type="pres">
      <dgm:prSet presAssocID="{46CCD707-BB05-4DEA-9DA3-67AC4AD0EBB7}" presName="sibTrans" presStyleLbl="sibTrans2D1" presStyleIdx="3" presStyleCnt="4"/>
      <dgm:spPr/>
    </dgm:pt>
    <dgm:pt modelId="{3DD15F5B-6369-4A5D-882E-8623D96B3A3D}" type="pres">
      <dgm:prSet presAssocID="{46CCD707-BB05-4DEA-9DA3-67AC4AD0EBB7}" presName="connectorText" presStyleLbl="sibTrans2D1" presStyleIdx="3" presStyleCnt="4"/>
      <dgm:spPr/>
    </dgm:pt>
    <dgm:pt modelId="{6A2FC3BB-24E3-4E10-9584-DF7B16CEBA66}" type="pres">
      <dgm:prSet presAssocID="{101DE68E-1FE9-4AC9-8853-F377F6C5DD8F}" presName="node" presStyleLbl="node1" presStyleIdx="4" presStyleCnt="5">
        <dgm:presLayoutVars>
          <dgm:bulletEnabled val="1"/>
        </dgm:presLayoutVars>
      </dgm:prSet>
      <dgm:spPr/>
    </dgm:pt>
  </dgm:ptLst>
  <dgm:cxnLst>
    <dgm:cxn modelId="{71822D16-1D28-441E-AF84-3C39CBF61B98}" type="presOf" srcId="{46CCD707-BB05-4DEA-9DA3-67AC4AD0EBB7}" destId="{C559433A-194D-4B95-B2FE-479158535245}" srcOrd="0" destOrd="0" presId="urn:microsoft.com/office/officeart/2005/8/layout/process1"/>
    <dgm:cxn modelId="{6012F118-161F-4194-B367-57F43B3D454D}" srcId="{7E22C133-1FB6-41CD-B4CA-EDA7328A97A0}" destId="{101DE68E-1FE9-4AC9-8853-F377F6C5DD8F}" srcOrd="4" destOrd="0" parTransId="{8D30DD8F-4DFE-4AFC-911F-FBA42019D277}" sibTransId="{09A6E65B-771D-4233-8606-23B525003889}"/>
    <dgm:cxn modelId="{D80A741F-DA26-4157-9256-425E699514BF}" type="presOf" srcId="{46CCD707-BB05-4DEA-9DA3-67AC4AD0EBB7}" destId="{3DD15F5B-6369-4A5D-882E-8623D96B3A3D}" srcOrd="1" destOrd="0" presId="urn:microsoft.com/office/officeart/2005/8/layout/process1"/>
    <dgm:cxn modelId="{98F8E52B-A8E5-460B-9D70-354BD35A2B22}" srcId="{7E22C133-1FB6-41CD-B4CA-EDA7328A97A0}" destId="{4E54856D-98F1-4036-9382-25154B6B315C}" srcOrd="1" destOrd="0" parTransId="{8425D6C9-6935-463E-9AFC-3BCAC1B2E448}" sibTransId="{C6CE277B-8BCD-478D-9915-79C186E0BC05}"/>
    <dgm:cxn modelId="{9C864F50-6220-48EF-93B1-EA293A25714C}" type="presOf" srcId="{4E54856D-98F1-4036-9382-25154B6B315C}" destId="{8E4B245D-9719-4C0D-8733-D5FFE244C7B2}" srcOrd="0" destOrd="0" presId="urn:microsoft.com/office/officeart/2005/8/layout/process1"/>
    <dgm:cxn modelId="{5D6B5F75-CEA6-4009-B22C-041A0E57B6EE}" srcId="{7E22C133-1FB6-41CD-B4CA-EDA7328A97A0}" destId="{0323E40B-1BC5-4EA9-98BD-E89A6E1627D2}" srcOrd="0" destOrd="0" parTransId="{16BA211A-D530-4638-9DC1-A77DEA90252A}" sibTransId="{3CE68017-C524-44AE-8E0B-6C73623A303F}"/>
    <dgm:cxn modelId="{573BEB55-064C-418D-915F-0861D1187C47}" srcId="{7E22C133-1FB6-41CD-B4CA-EDA7328A97A0}" destId="{01610077-BF73-4127-A28A-A65F3131137D}" srcOrd="2" destOrd="0" parTransId="{D213A592-9E1C-4237-AF01-6A39E8BDF672}" sibTransId="{B33A51F4-9E62-4801-AC96-82F666108BBF}"/>
    <dgm:cxn modelId="{DCBEF357-F219-4E54-9DDC-29E9D2A6BAE7}" type="presOf" srcId="{B33A51F4-9E62-4801-AC96-82F666108BBF}" destId="{CB27E00E-F34B-4392-8746-0326EC713084}" srcOrd="1" destOrd="0" presId="urn:microsoft.com/office/officeart/2005/8/layout/process1"/>
    <dgm:cxn modelId="{3FA10158-0620-4CE5-93F9-1FAA41339B60}" type="presOf" srcId="{01610077-BF73-4127-A28A-A65F3131137D}" destId="{ED8C067A-F169-49FE-94C4-0A004B01AB7E}" srcOrd="0" destOrd="0" presId="urn:microsoft.com/office/officeart/2005/8/layout/process1"/>
    <dgm:cxn modelId="{C57F2A89-DF80-4814-997F-D783E784C468}" type="presOf" srcId="{7E22C133-1FB6-41CD-B4CA-EDA7328A97A0}" destId="{8B125F83-08F2-442D-BA5C-26AA1ABFD393}" srcOrd="0" destOrd="0" presId="urn:microsoft.com/office/officeart/2005/8/layout/process1"/>
    <dgm:cxn modelId="{76FF469E-0EF7-4F31-AF3A-70AF3106BE1D}" type="presOf" srcId="{101DE68E-1FE9-4AC9-8853-F377F6C5DD8F}" destId="{6A2FC3BB-24E3-4E10-9584-DF7B16CEBA66}" srcOrd="0" destOrd="0" presId="urn:microsoft.com/office/officeart/2005/8/layout/process1"/>
    <dgm:cxn modelId="{6D4848B1-61A3-4901-8ECF-806E8025B3F9}" type="presOf" srcId="{0B1ABAC8-D285-4C11-9CEF-0D9536B7A89E}" destId="{817B70C9-6E0F-4022-AF75-A0FDC7A1DCE9}" srcOrd="0" destOrd="0" presId="urn:microsoft.com/office/officeart/2005/8/layout/process1"/>
    <dgm:cxn modelId="{0F8404BA-54E0-4366-8845-49E2B22D5CC4}" type="presOf" srcId="{C6CE277B-8BCD-478D-9915-79C186E0BC05}" destId="{A4156D6B-A5C7-4705-96BC-8C6D3075292A}" srcOrd="1" destOrd="0" presId="urn:microsoft.com/office/officeart/2005/8/layout/process1"/>
    <dgm:cxn modelId="{572525BD-8137-40EC-8079-AC59AB18372F}" type="presOf" srcId="{0323E40B-1BC5-4EA9-98BD-E89A6E1627D2}" destId="{00D09482-4B0E-4F5D-A892-F58CB4620D9E}" srcOrd="0" destOrd="0" presId="urn:microsoft.com/office/officeart/2005/8/layout/process1"/>
    <dgm:cxn modelId="{439E00DF-1808-4CD1-A629-844CD6E1E5EA}" type="presOf" srcId="{3CE68017-C524-44AE-8E0B-6C73623A303F}" destId="{8580D0A2-EECD-408C-AEE8-6D98062F1080}" srcOrd="1" destOrd="0" presId="urn:microsoft.com/office/officeart/2005/8/layout/process1"/>
    <dgm:cxn modelId="{0BCDE5E6-9D05-4C71-AADB-3F3CEE6A0967}" type="presOf" srcId="{3CE68017-C524-44AE-8E0B-6C73623A303F}" destId="{948545C2-2E5D-4AC6-B9D4-9765E4D2FF2F}" srcOrd="0" destOrd="0" presId="urn:microsoft.com/office/officeart/2005/8/layout/process1"/>
    <dgm:cxn modelId="{DCE901EB-33A8-4345-82D8-BB5D9B46EEA8}" type="presOf" srcId="{C6CE277B-8BCD-478D-9915-79C186E0BC05}" destId="{0FDF80C5-7980-4824-BB04-C77625FAC529}" srcOrd="0" destOrd="0" presId="urn:microsoft.com/office/officeart/2005/8/layout/process1"/>
    <dgm:cxn modelId="{1866A8F6-E479-48A2-8302-A40400016E9A}" srcId="{7E22C133-1FB6-41CD-B4CA-EDA7328A97A0}" destId="{0B1ABAC8-D285-4C11-9CEF-0D9536B7A89E}" srcOrd="3" destOrd="0" parTransId="{304BD19C-4D87-4B09-81CA-20280AAEAE4B}" sibTransId="{46CCD707-BB05-4DEA-9DA3-67AC4AD0EBB7}"/>
    <dgm:cxn modelId="{65EF7AFF-C8D0-4670-979E-8B875BABDDA1}" type="presOf" srcId="{B33A51F4-9E62-4801-AC96-82F666108BBF}" destId="{10DF4127-C5A9-429B-8FF1-6C3CCA8331F7}" srcOrd="0" destOrd="0" presId="urn:microsoft.com/office/officeart/2005/8/layout/process1"/>
    <dgm:cxn modelId="{404A1835-3FC2-4AAA-987D-04BA9D4D7256}" type="presParOf" srcId="{8B125F83-08F2-442D-BA5C-26AA1ABFD393}" destId="{00D09482-4B0E-4F5D-A892-F58CB4620D9E}" srcOrd="0" destOrd="0" presId="urn:microsoft.com/office/officeart/2005/8/layout/process1"/>
    <dgm:cxn modelId="{265B6762-5BC1-4B31-A349-1878530D6399}" type="presParOf" srcId="{8B125F83-08F2-442D-BA5C-26AA1ABFD393}" destId="{948545C2-2E5D-4AC6-B9D4-9765E4D2FF2F}" srcOrd="1" destOrd="0" presId="urn:microsoft.com/office/officeart/2005/8/layout/process1"/>
    <dgm:cxn modelId="{3C95981A-9AE1-447E-A950-DEC95828D085}" type="presParOf" srcId="{948545C2-2E5D-4AC6-B9D4-9765E4D2FF2F}" destId="{8580D0A2-EECD-408C-AEE8-6D98062F1080}" srcOrd="0" destOrd="0" presId="urn:microsoft.com/office/officeart/2005/8/layout/process1"/>
    <dgm:cxn modelId="{8CAD50C4-6733-45EE-8E12-03EC5E81889B}" type="presParOf" srcId="{8B125F83-08F2-442D-BA5C-26AA1ABFD393}" destId="{8E4B245D-9719-4C0D-8733-D5FFE244C7B2}" srcOrd="2" destOrd="0" presId="urn:microsoft.com/office/officeart/2005/8/layout/process1"/>
    <dgm:cxn modelId="{CBE3EA33-6883-4F3D-8EC0-9DE2F35FA9AF}" type="presParOf" srcId="{8B125F83-08F2-442D-BA5C-26AA1ABFD393}" destId="{0FDF80C5-7980-4824-BB04-C77625FAC529}" srcOrd="3" destOrd="0" presId="urn:microsoft.com/office/officeart/2005/8/layout/process1"/>
    <dgm:cxn modelId="{B82AC463-A475-4297-AAB6-078F5A361E6A}" type="presParOf" srcId="{0FDF80C5-7980-4824-BB04-C77625FAC529}" destId="{A4156D6B-A5C7-4705-96BC-8C6D3075292A}" srcOrd="0" destOrd="0" presId="urn:microsoft.com/office/officeart/2005/8/layout/process1"/>
    <dgm:cxn modelId="{409A0B76-4FC7-422C-A3B0-693F46E3EF05}" type="presParOf" srcId="{8B125F83-08F2-442D-BA5C-26AA1ABFD393}" destId="{ED8C067A-F169-49FE-94C4-0A004B01AB7E}" srcOrd="4" destOrd="0" presId="urn:microsoft.com/office/officeart/2005/8/layout/process1"/>
    <dgm:cxn modelId="{FFF048AA-E8D9-455E-BD0A-EF7DA3724D53}" type="presParOf" srcId="{8B125F83-08F2-442D-BA5C-26AA1ABFD393}" destId="{10DF4127-C5A9-429B-8FF1-6C3CCA8331F7}" srcOrd="5" destOrd="0" presId="urn:microsoft.com/office/officeart/2005/8/layout/process1"/>
    <dgm:cxn modelId="{BDC3D333-F67D-4080-BC74-60B3F976357C}" type="presParOf" srcId="{10DF4127-C5A9-429B-8FF1-6C3CCA8331F7}" destId="{CB27E00E-F34B-4392-8746-0326EC713084}" srcOrd="0" destOrd="0" presId="urn:microsoft.com/office/officeart/2005/8/layout/process1"/>
    <dgm:cxn modelId="{79351446-CDC9-4657-800C-E12D01CE48E0}" type="presParOf" srcId="{8B125F83-08F2-442D-BA5C-26AA1ABFD393}" destId="{817B70C9-6E0F-4022-AF75-A0FDC7A1DCE9}" srcOrd="6" destOrd="0" presId="urn:microsoft.com/office/officeart/2005/8/layout/process1"/>
    <dgm:cxn modelId="{6F82A357-0B37-4F9B-9851-E447DE767BB0}" type="presParOf" srcId="{8B125F83-08F2-442D-BA5C-26AA1ABFD393}" destId="{C559433A-194D-4B95-B2FE-479158535245}" srcOrd="7" destOrd="0" presId="urn:microsoft.com/office/officeart/2005/8/layout/process1"/>
    <dgm:cxn modelId="{6E9E6E24-A830-4E83-88EB-FF5D818BA88A}" type="presParOf" srcId="{C559433A-194D-4B95-B2FE-479158535245}" destId="{3DD15F5B-6369-4A5D-882E-8623D96B3A3D}" srcOrd="0" destOrd="0" presId="urn:microsoft.com/office/officeart/2005/8/layout/process1"/>
    <dgm:cxn modelId="{94674A3C-25E2-4493-871A-DAA86D857D12}" type="presParOf" srcId="{8B125F83-08F2-442D-BA5C-26AA1ABFD393}" destId="{6A2FC3BB-24E3-4E10-9584-DF7B16CEBA66}"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22C133-1FB6-41CD-B4CA-EDA7328A97A0}" type="doc">
      <dgm:prSet loTypeId="urn:microsoft.com/office/officeart/2005/8/layout/process1" loCatId="process" qsTypeId="urn:microsoft.com/office/officeart/2005/8/quickstyle/simple5" qsCatId="simple" csTypeId="urn:microsoft.com/office/officeart/2005/8/colors/colorful5" csCatId="colorful" phldr="1"/>
      <dgm:spPr/>
    </dgm:pt>
    <dgm:pt modelId="{4E54856D-98F1-4036-9382-25154B6B315C}">
      <dgm:prSet phldrT="[Tex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Thực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chia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(Binary Split)</a:t>
          </a:r>
        </a:p>
      </dgm:t>
    </dgm:pt>
    <dgm:pt modelId="{8425D6C9-6935-463E-9AFC-3BCAC1B2E448}" type="parTrans" cxnId="{98F8E52B-A8E5-460B-9D70-354BD35A2B22}">
      <dgm:prSet/>
      <dgm:spPr/>
      <dgm:t>
        <a:bodyPr/>
        <a:lstStyle/>
        <a:p>
          <a:endParaRPr lang="en-SG">
            <a:solidFill>
              <a:schemeClr val="tx1"/>
            </a:solidFill>
          </a:endParaRPr>
        </a:p>
      </dgm:t>
    </dgm:pt>
    <dgm:pt modelId="{C6CE277B-8BCD-478D-9915-79C186E0BC05}" type="sibTrans" cxnId="{98F8E52B-A8E5-460B-9D70-354BD35A2B22}">
      <dgm:prSet/>
      <dgm:spPr/>
      <dgm:t>
        <a:bodyPr/>
        <a:lstStyle/>
        <a:p>
          <a:endParaRPr lang="en-SG">
            <a:solidFill>
              <a:schemeClr val="tx1"/>
            </a:solidFill>
          </a:endParaRPr>
        </a:p>
      </dgm:t>
    </dgm:pt>
    <dgm:pt modelId="{01610077-BF73-4127-A28A-A65F3131137D}">
      <dgm:prSe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Lặp</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lại</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quá</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trình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chia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D213A592-9E1C-4237-AF01-6A39E8BDF672}" type="parTrans" cxnId="{573BEB55-064C-418D-915F-0861D1187C47}">
      <dgm:prSet/>
      <dgm:spPr/>
      <dgm:t>
        <a:bodyPr/>
        <a:lstStyle/>
        <a:p>
          <a:endParaRPr lang="en-SG">
            <a:solidFill>
              <a:schemeClr val="tx1"/>
            </a:solidFill>
          </a:endParaRPr>
        </a:p>
      </dgm:t>
    </dgm:pt>
    <dgm:pt modelId="{B33A51F4-9E62-4801-AC96-82F666108BBF}" type="sibTrans" cxnId="{573BEB55-064C-418D-915F-0861D1187C47}">
      <dgm:prSet/>
      <dgm:spPr/>
      <dgm:t>
        <a:bodyPr/>
        <a:lstStyle/>
        <a:p>
          <a:endParaRPr lang="en-SG">
            <a:solidFill>
              <a:schemeClr val="tx1"/>
            </a:solidFill>
          </a:endParaRPr>
        </a:p>
      </dgm:t>
    </dgm:pt>
    <dgm:pt modelId="{6046AA45-ADFF-4C8D-9ED3-259E49B6845B}">
      <dgm:prSet phldrT="[Tex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tốt</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chia (Split Attribute)</a:t>
          </a:r>
        </a:p>
      </dgm:t>
    </dgm:pt>
    <dgm:pt modelId="{7FF35139-A392-4D63-9C14-4D9C9CF942D9}" type="parTrans" cxnId="{7A75AD47-E2A6-458C-A589-5C6E06598C3D}">
      <dgm:prSet/>
      <dgm:spPr/>
      <dgm:t>
        <a:bodyPr/>
        <a:lstStyle/>
        <a:p>
          <a:endParaRPr lang="en-SG"/>
        </a:p>
      </dgm:t>
    </dgm:pt>
    <dgm:pt modelId="{DE74FD65-33BE-43B7-884F-61C591E7BB60}" type="sibTrans" cxnId="{7A75AD47-E2A6-458C-A589-5C6E06598C3D}">
      <dgm:prSet/>
      <dgm:spPr/>
      <dgm:t>
        <a:bodyPr/>
        <a:lstStyle/>
        <a:p>
          <a:endParaRPr lang="en-SG"/>
        </a:p>
      </dgm:t>
    </dgm:pt>
    <dgm:pt modelId="{CFB73316-CA7F-47CD-98A4-F631058591D2}">
      <dgm:prSet custT="1"/>
      <dgm:spPr/>
      <dgm:t>
        <a:bodyPr/>
        <a:lstStyle/>
        <a:p>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Pruning (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Tỉa</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08F154EB-5A3E-4F01-B67A-8D45C7CBFF1F}" type="parTrans" cxnId="{468AB8A7-32EE-44A8-B972-14599D8E19BB}">
      <dgm:prSet/>
      <dgm:spPr/>
      <dgm:t>
        <a:bodyPr/>
        <a:lstStyle/>
        <a:p>
          <a:endParaRPr lang="en-SG"/>
        </a:p>
      </dgm:t>
    </dgm:pt>
    <dgm:pt modelId="{D095F356-7176-432E-AF7E-2763FE713EE8}" type="sibTrans" cxnId="{468AB8A7-32EE-44A8-B972-14599D8E19BB}">
      <dgm:prSet/>
      <dgm:spPr/>
      <dgm:t>
        <a:bodyPr/>
        <a:lstStyle/>
        <a:p>
          <a:endParaRPr lang="en-SG"/>
        </a:p>
      </dgm:t>
    </dgm:pt>
    <dgm:pt modelId="{1857DACC-86F1-44B7-A113-3AD392AFA6DD}">
      <dgm:prSet custT="1"/>
      <dgm:spPr/>
      <dgm:t>
        <a:bodyPr/>
        <a:lstStyle/>
        <a:p>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Dự</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đoán</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DA6120CD-0890-49F7-9511-12888A21B239}" type="parTrans" cxnId="{A67E9C05-F21E-427F-8212-BF67B9296235}">
      <dgm:prSet/>
      <dgm:spPr/>
      <dgm:t>
        <a:bodyPr/>
        <a:lstStyle/>
        <a:p>
          <a:endParaRPr lang="en-SG"/>
        </a:p>
      </dgm:t>
    </dgm:pt>
    <dgm:pt modelId="{6642A70D-5147-4150-991C-78A9694FB9B9}" type="sibTrans" cxnId="{A67E9C05-F21E-427F-8212-BF67B9296235}">
      <dgm:prSet/>
      <dgm:spPr/>
      <dgm:t>
        <a:bodyPr/>
        <a:lstStyle/>
        <a:p>
          <a:endParaRPr lang="en-SG"/>
        </a:p>
      </dgm:t>
    </dgm:pt>
    <dgm:pt modelId="{8B125F83-08F2-442D-BA5C-26AA1ABFD393}" type="pres">
      <dgm:prSet presAssocID="{7E22C133-1FB6-41CD-B4CA-EDA7328A97A0}" presName="Name0" presStyleCnt="0">
        <dgm:presLayoutVars>
          <dgm:dir/>
          <dgm:resizeHandles val="exact"/>
        </dgm:presLayoutVars>
      </dgm:prSet>
      <dgm:spPr/>
    </dgm:pt>
    <dgm:pt modelId="{C96EF433-0380-4736-9CE5-23D7597F1E2E}" type="pres">
      <dgm:prSet presAssocID="{6046AA45-ADFF-4C8D-9ED3-259E49B6845B}" presName="node" presStyleLbl="node1" presStyleIdx="0" presStyleCnt="5">
        <dgm:presLayoutVars>
          <dgm:bulletEnabled val="1"/>
        </dgm:presLayoutVars>
      </dgm:prSet>
      <dgm:spPr/>
    </dgm:pt>
    <dgm:pt modelId="{2C29E5B6-AD90-480B-B6D2-1BB2F050F7B9}" type="pres">
      <dgm:prSet presAssocID="{DE74FD65-33BE-43B7-884F-61C591E7BB60}" presName="sibTrans" presStyleLbl="sibTrans2D1" presStyleIdx="0" presStyleCnt="4"/>
      <dgm:spPr/>
    </dgm:pt>
    <dgm:pt modelId="{0D34B9E1-1573-4CE0-9A08-4EBD3CE87A90}" type="pres">
      <dgm:prSet presAssocID="{DE74FD65-33BE-43B7-884F-61C591E7BB60}" presName="connectorText" presStyleLbl="sibTrans2D1" presStyleIdx="0" presStyleCnt="4"/>
      <dgm:spPr/>
    </dgm:pt>
    <dgm:pt modelId="{8E4B245D-9719-4C0D-8733-D5FFE244C7B2}" type="pres">
      <dgm:prSet presAssocID="{4E54856D-98F1-4036-9382-25154B6B315C}" presName="node" presStyleLbl="node1" presStyleIdx="1" presStyleCnt="5">
        <dgm:presLayoutVars>
          <dgm:bulletEnabled val="1"/>
        </dgm:presLayoutVars>
      </dgm:prSet>
      <dgm:spPr/>
    </dgm:pt>
    <dgm:pt modelId="{0FDF80C5-7980-4824-BB04-C77625FAC529}" type="pres">
      <dgm:prSet presAssocID="{C6CE277B-8BCD-478D-9915-79C186E0BC05}" presName="sibTrans" presStyleLbl="sibTrans2D1" presStyleIdx="1" presStyleCnt="4"/>
      <dgm:spPr/>
    </dgm:pt>
    <dgm:pt modelId="{A4156D6B-A5C7-4705-96BC-8C6D3075292A}" type="pres">
      <dgm:prSet presAssocID="{C6CE277B-8BCD-478D-9915-79C186E0BC05}" presName="connectorText" presStyleLbl="sibTrans2D1" presStyleIdx="1" presStyleCnt="4"/>
      <dgm:spPr/>
    </dgm:pt>
    <dgm:pt modelId="{ED8C067A-F169-49FE-94C4-0A004B01AB7E}" type="pres">
      <dgm:prSet presAssocID="{01610077-BF73-4127-A28A-A65F3131137D}" presName="node" presStyleLbl="node1" presStyleIdx="2" presStyleCnt="5">
        <dgm:presLayoutVars>
          <dgm:bulletEnabled val="1"/>
        </dgm:presLayoutVars>
      </dgm:prSet>
      <dgm:spPr/>
    </dgm:pt>
    <dgm:pt modelId="{10DF4127-C5A9-429B-8FF1-6C3CCA8331F7}" type="pres">
      <dgm:prSet presAssocID="{B33A51F4-9E62-4801-AC96-82F666108BBF}" presName="sibTrans" presStyleLbl="sibTrans2D1" presStyleIdx="2" presStyleCnt="4"/>
      <dgm:spPr/>
    </dgm:pt>
    <dgm:pt modelId="{CB27E00E-F34B-4392-8746-0326EC713084}" type="pres">
      <dgm:prSet presAssocID="{B33A51F4-9E62-4801-AC96-82F666108BBF}" presName="connectorText" presStyleLbl="sibTrans2D1" presStyleIdx="2" presStyleCnt="4"/>
      <dgm:spPr/>
    </dgm:pt>
    <dgm:pt modelId="{A2BFC7EF-11C1-457E-8EAB-0F7EA7F19A9B}" type="pres">
      <dgm:prSet presAssocID="{CFB73316-CA7F-47CD-98A4-F631058591D2}" presName="node" presStyleLbl="node1" presStyleIdx="3" presStyleCnt="5">
        <dgm:presLayoutVars>
          <dgm:bulletEnabled val="1"/>
        </dgm:presLayoutVars>
      </dgm:prSet>
      <dgm:spPr/>
    </dgm:pt>
    <dgm:pt modelId="{380AC6A3-753A-48FA-A17E-169526EDA905}" type="pres">
      <dgm:prSet presAssocID="{D095F356-7176-432E-AF7E-2763FE713EE8}" presName="sibTrans" presStyleLbl="sibTrans2D1" presStyleIdx="3" presStyleCnt="4"/>
      <dgm:spPr/>
    </dgm:pt>
    <dgm:pt modelId="{8E087FE1-2C8F-4590-A731-BBF6B7765AC5}" type="pres">
      <dgm:prSet presAssocID="{D095F356-7176-432E-AF7E-2763FE713EE8}" presName="connectorText" presStyleLbl="sibTrans2D1" presStyleIdx="3" presStyleCnt="4"/>
      <dgm:spPr/>
    </dgm:pt>
    <dgm:pt modelId="{B9D20D6E-D90E-4ACA-A165-D4D9A34BE745}" type="pres">
      <dgm:prSet presAssocID="{1857DACC-86F1-44B7-A113-3AD392AFA6DD}" presName="node" presStyleLbl="node1" presStyleIdx="4" presStyleCnt="5" custLinFactNeighborY="3830">
        <dgm:presLayoutVars>
          <dgm:bulletEnabled val="1"/>
        </dgm:presLayoutVars>
      </dgm:prSet>
      <dgm:spPr/>
    </dgm:pt>
  </dgm:ptLst>
  <dgm:cxnLst>
    <dgm:cxn modelId="{A67E9C05-F21E-427F-8212-BF67B9296235}" srcId="{7E22C133-1FB6-41CD-B4CA-EDA7328A97A0}" destId="{1857DACC-86F1-44B7-A113-3AD392AFA6DD}" srcOrd="4" destOrd="0" parTransId="{DA6120CD-0890-49F7-9511-12888A21B239}" sibTransId="{6642A70D-5147-4150-991C-78A9694FB9B9}"/>
    <dgm:cxn modelId="{5E9E5F0F-1E92-4E73-BDA0-5FC5204AB953}" type="presOf" srcId="{DE74FD65-33BE-43B7-884F-61C591E7BB60}" destId="{0D34B9E1-1573-4CE0-9A08-4EBD3CE87A90}" srcOrd="1" destOrd="0" presId="urn:microsoft.com/office/officeart/2005/8/layout/process1"/>
    <dgm:cxn modelId="{98F8E52B-A8E5-460B-9D70-354BD35A2B22}" srcId="{7E22C133-1FB6-41CD-B4CA-EDA7328A97A0}" destId="{4E54856D-98F1-4036-9382-25154B6B315C}" srcOrd="1" destOrd="0" parTransId="{8425D6C9-6935-463E-9AFC-3BCAC1B2E448}" sibTransId="{C6CE277B-8BCD-478D-9915-79C186E0BC05}"/>
    <dgm:cxn modelId="{A7BBC346-7DD8-4C0E-A335-5AC32B6CB74D}" type="presOf" srcId="{1857DACC-86F1-44B7-A113-3AD392AFA6DD}" destId="{B9D20D6E-D90E-4ACA-A165-D4D9A34BE745}" srcOrd="0" destOrd="0" presId="urn:microsoft.com/office/officeart/2005/8/layout/process1"/>
    <dgm:cxn modelId="{6AE3FF46-C9C4-402F-A38F-7CECC993E175}" type="presOf" srcId="{6046AA45-ADFF-4C8D-9ED3-259E49B6845B}" destId="{C96EF433-0380-4736-9CE5-23D7597F1E2E}" srcOrd="0" destOrd="0" presId="urn:microsoft.com/office/officeart/2005/8/layout/process1"/>
    <dgm:cxn modelId="{7A75AD47-E2A6-458C-A589-5C6E06598C3D}" srcId="{7E22C133-1FB6-41CD-B4CA-EDA7328A97A0}" destId="{6046AA45-ADFF-4C8D-9ED3-259E49B6845B}" srcOrd="0" destOrd="0" parTransId="{7FF35139-A392-4D63-9C14-4D9C9CF942D9}" sibTransId="{DE74FD65-33BE-43B7-884F-61C591E7BB60}"/>
    <dgm:cxn modelId="{9C864F50-6220-48EF-93B1-EA293A25714C}" type="presOf" srcId="{4E54856D-98F1-4036-9382-25154B6B315C}" destId="{8E4B245D-9719-4C0D-8733-D5FFE244C7B2}" srcOrd="0" destOrd="0" presId="urn:microsoft.com/office/officeart/2005/8/layout/process1"/>
    <dgm:cxn modelId="{573BEB55-064C-418D-915F-0861D1187C47}" srcId="{7E22C133-1FB6-41CD-B4CA-EDA7328A97A0}" destId="{01610077-BF73-4127-A28A-A65F3131137D}" srcOrd="2" destOrd="0" parTransId="{D213A592-9E1C-4237-AF01-6A39E8BDF672}" sibTransId="{B33A51F4-9E62-4801-AC96-82F666108BBF}"/>
    <dgm:cxn modelId="{DCBEF357-F219-4E54-9DDC-29E9D2A6BAE7}" type="presOf" srcId="{B33A51F4-9E62-4801-AC96-82F666108BBF}" destId="{CB27E00E-F34B-4392-8746-0326EC713084}" srcOrd="1" destOrd="0" presId="urn:microsoft.com/office/officeart/2005/8/layout/process1"/>
    <dgm:cxn modelId="{3FA10158-0620-4CE5-93F9-1FAA41339B60}" type="presOf" srcId="{01610077-BF73-4127-A28A-A65F3131137D}" destId="{ED8C067A-F169-49FE-94C4-0A004B01AB7E}" srcOrd="0" destOrd="0" presId="urn:microsoft.com/office/officeart/2005/8/layout/process1"/>
    <dgm:cxn modelId="{C57F2A89-DF80-4814-997F-D783E784C468}" type="presOf" srcId="{7E22C133-1FB6-41CD-B4CA-EDA7328A97A0}" destId="{8B125F83-08F2-442D-BA5C-26AA1ABFD393}" srcOrd="0" destOrd="0" presId="urn:microsoft.com/office/officeart/2005/8/layout/process1"/>
    <dgm:cxn modelId="{06FF599F-4436-4835-8926-AC80D3E5E43B}" type="presOf" srcId="{CFB73316-CA7F-47CD-98A4-F631058591D2}" destId="{A2BFC7EF-11C1-457E-8EAB-0F7EA7F19A9B}" srcOrd="0" destOrd="0" presId="urn:microsoft.com/office/officeart/2005/8/layout/process1"/>
    <dgm:cxn modelId="{468AB8A7-32EE-44A8-B972-14599D8E19BB}" srcId="{7E22C133-1FB6-41CD-B4CA-EDA7328A97A0}" destId="{CFB73316-CA7F-47CD-98A4-F631058591D2}" srcOrd="3" destOrd="0" parTransId="{08F154EB-5A3E-4F01-B67A-8D45C7CBFF1F}" sibTransId="{D095F356-7176-432E-AF7E-2763FE713EE8}"/>
    <dgm:cxn modelId="{0F8404BA-54E0-4366-8845-49E2B22D5CC4}" type="presOf" srcId="{C6CE277B-8BCD-478D-9915-79C186E0BC05}" destId="{A4156D6B-A5C7-4705-96BC-8C6D3075292A}" srcOrd="1" destOrd="0" presId="urn:microsoft.com/office/officeart/2005/8/layout/process1"/>
    <dgm:cxn modelId="{16A3F6C4-B2CB-41D3-947C-DFB0135E53BE}" type="presOf" srcId="{D095F356-7176-432E-AF7E-2763FE713EE8}" destId="{380AC6A3-753A-48FA-A17E-169526EDA905}" srcOrd="0" destOrd="0" presId="urn:microsoft.com/office/officeart/2005/8/layout/process1"/>
    <dgm:cxn modelId="{B76EBDD6-6211-4A2D-892B-E3A09BCA8AFE}" type="presOf" srcId="{D095F356-7176-432E-AF7E-2763FE713EE8}" destId="{8E087FE1-2C8F-4590-A731-BBF6B7765AC5}" srcOrd="1" destOrd="0" presId="urn:microsoft.com/office/officeart/2005/8/layout/process1"/>
    <dgm:cxn modelId="{A5D665DB-851F-470D-92AC-EE544C12482E}" type="presOf" srcId="{DE74FD65-33BE-43B7-884F-61C591E7BB60}" destId="{2C29E5B6-AD90-480B-B6D2-1BB2F050F7B9}" srcOrd="0" destOrd="0" presId="urn:microsoft.com/office/officeart/2005/8/layout/process1"/>
    <dgm:cxn modelId="{DCE901EB-33A8-4345-82D8-BB5D9B46EEA8}" type="presOf" srcId="{C6CE277B-8BCD-478D-9915-79C186E0BC05}" destId="{0FDF80C5-7980-4824-BB04-C77625FAC529}" srcOrd="0" destOrd="0" presId="urn:microsoft.com/office/officeart/2005/8/layout/process1"/>
    <dgm:cxn modelId="{65EF7AFF-C8D0-4670-979E-8B875BABDDA1}" type="presOf" srcId="{B33A51F4-9E62-4801-AC96-82F666108BBF}" destId="{10DF4127-C5A9-429B-8FF1-6C3CCA8331F7}" srcOrd="0" destOrd="0" presId="urn:microsoft.com/office/officeart/2005/8/layout/process1"/>
    <dgm:cxn modelId="{720B0FE5-1657-40D7-B88D-D63A77012A90}" type="presParOf" srcId="{8B125F83-08F2-442D-BA5C-26AA1ABFD393}" destId="{C96EF433-0380-4736-9CE5-23D7597F1E2E}" srcOrd="0" destOrd="0" presId="urn:microsoft.com/office/officeart/2005/8/layout/process1"/>
    <dgm:cxn modelId="{82FDBC58-4ABD-4330-BBCA-92AF564A424A}" type="presParOf" srcId="{8B125F83-08F2-442D-BA5C-26AA1ABFD393}" destId="{2C29E5B6-AD90-480B-B6D2-1BB2F050F7B9}" srcOrd="1" destOrd="0" presId="urn:microsoft.com/office/officeart/2005/8/layout/process1"/>
    <dgm:cxn modelId="{A3577D88-B3A1-4519-A317-76BFDF13FAE3}" type="presParOf" srcId="{2C29E5B6-AD90-480B-B6D2-1BB2F050F7B9}" destId="{0D34B9E1-1573-4CE0-9A08-4EBD3CE87A90}" srcOrd="0" destOrd="0" presId="urn:microsoft.com/office/officeart/2005/8/layout/process1"/>
    <dgm:cxn modelId="{8CAD50C4-6733-45EE-8E12-03EC5E81889B}" type="presParOf" srcId="{8B125F83-08F2-442D-BA5C-26AA1ABFD393}" destId="{8E4B245D-9719-4C0D-8733-D5FFE244C7B2}" srcOrd="2" destOrd="0" presId="urn:microsoft.com/office/officeart/2005/8/layout/process1"/>
    <dgm:cxn modelId="{CBE3EA33-6883-4F3D-8EC0-9DE2F35FA9AF}" type="presParOf" srcId="{8B125F83-08F2-442D-BA5C-26AA1ABFD393}" destId="{0FDF80C5-7980-4824-BB04-C77625FAC529}" srcOrd="3" destOrd="0" presId="urn:microsoft.com/office/officeart/2005/8/layout/process1"/>
    <dgm:cxn modelId="{B82AC463-A475-4297-AAB6-078F5A361E6A}" type="presParOf" srcId="{0FDF80C5-7980-4824-BB04-C77625FAC529}" destId="{A4156D6B-A5C7-4705-96BC-8C6D3075292A}" srcOrd="0" destOrd="0" presId="urn:microsoft.com/office/officeart/2005/8/layout/process1"/>
    <dgm:cxn modelId="{409A0B76-4FC7-422C-A3B0-693F46E3EF05}" type="presParOf" srcId="{8B125F83-08F2-442D-BA5C-26AA1ABFD393}" destId="{ED8C067A-F169-49FE-94C4-0A004B01AB7E}" srcOrd="4" destOrd="0" presId="urn:microsoft.com/office/officeart/2005/8/layout/process1"/>
    <dgm:cxn modelId="{FFF048AA-E8D9-455E-BD0A-EF7DA3724D53}" type="presParOf" srcId="{8B125F83-08F2-442D-BA5C-26AA1ABFD393}" destId="{10DF4127-C5A9-429B-8FF1-6C3CCA8331F7}" srcOrd="5" destOrd="0" presId="urn:microsoft.com/office/officeart/2005/8/layout/process1"/>
    <dgm:cxn modelId="{BDC3D333-F67D-4080-BC74-60B3F976357C}" type="presParOf" srcId="{10DF4127-C5A9-429B-8FF1-6C3CCA8331F7}" destId="{CB27E00E-F34B-4392-8746-0326EC713084}" srcOrd="0" destOrd="0" presId="urn:microsoft.com/office/officeart/2005/8/layout/process1"/>
    <dgm:cxn modelId="{0539F170-F644-4705-8A2C-53A32B621732}" type="presParOf" srcId="{8B125F83-08F2-442D-BA5C-26AA1ABFD393}" destId="{A2BFC7EF-11C1-457E-8EAB-0F7EA7F19A9B}" srcOrd="6" destOrd="0" presId="urn:microsoft.com/office/officeart/2005/8/layout/process1"/>
    <dgm:cxn modelId="{60A45CC8-6D43-460F-85D5-F8DDF4E1B5B1}" type="presParOf" srcId="{8B125F83-08F2-442D-BA5C-26AA1ABFD393}" destId="{380AC6A3-753A-48FA-A17E-169526EDA905}" srcOrd="7" destOrd="0" presId="urn:microsoft.com/office/officeart/2005/8/layout/process1"/>
    <dgm:cxn modelId="{7205F544-2D84-4630-96EC-08D67EC5005A}" type="presParOf" srcId="{380AC6A3-753A-48FA-A17E-169526EDA905}" destId="{8E087FE1-2C8F-4590-A731-BBF6B7765AC5}" srcOrd="0" destOrd="0" presId="urn:microsoft.com/office/officeart/2005/8/layout/process1"/>
    <dgm:cxn modelId="{960D8396-605C-4060-9169-01557AEB82BB}" type="presParOf" srcId="{8B125F83-08F2-442D-BA5C-26AA1ABFD393}" destId="{B9D20D6E-D90E-4ACA-A165-D4D9A34BE745}"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E22C133-1FB6-41CD-B4CA-EDA7328A97A0}" type="doc">
      <dgm:prSet loTypeId="urn:microsoft.com/office/officeart/2005/8/layout/process1" loCatId="process" qsTypeId="urn:microsoft.com/office/officeart/2005/8/quickstyle/simple5" qsCatId="simple" csTypeId="urn:microsoft.com/office/officeart/2005/8/colors/colorful5" csCatId="colorful" phldr="1"/>
      <dgm:spPr/>
    </dgm:pt>
    <dgm:pt modelId="{1857DACC-86F1-44B7-A113-3AD392AFA6DD}">
      <dgm:prSet custT="1"/>
      <dgm:spPr/>
      <dgm:t>
        <a:bodyPr/>
        <a:lstStyle/>
        <a:p>
          <a:pPr algn="ct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Phân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hoặc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dự</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đoán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giá</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trị</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dựa</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trên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đa</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số</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nhãn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láng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giềng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DA6120CD-0890-49F7-9511-12888A21B239}" type="parTrans" cxnId="{A67E9C05-F21E-427F-8212-BF67B9296235}">
      <dgm:prSet/>
      <dgm:spPr/>
      <dgm:t>
        <a:bodyPr/>
        <a:lstStyle/>
        <a:p>
          <a:pPr algn="ctr"/>
          <a:endParaRPr lang="en-SG"/>
        </a:p>
      </dgm:t>
    </dgm:pt>
    <dgm:pt modelId="{6642A70D-5147-4150-991C-78A9694FB9B9}" type="sibTrans" cxnId="{A67E9C05-F21E-427F-8212-BF67B9296235}">
      <dgm:prSet/>
      <dgm:spPr/>
      <dgm:t>
        <a:bodyPr/>
        <a:lstStyle/>
        <a:p>
          <a:pPr algn="ctr"/>
          <a:endParaRPr lang="en-SG"/>
        </a:p>
      </dgm:t>
    </dgm:pt>
    <dgm:pt modelId="{9F913E0E-B57D-4ACA-96BC-0E7F43A2AFD3}">
      <dgm:prSet phldrT="[Text]" custT="1"/>
      <dgm:spPr/>
      <dgm:t>
        <a:bodyPr/>
        <a:lstStyle/>
        <a:p>
          <a:pPr algn="ct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giá</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trị</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số</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láng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giềng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BB59552D-B024-4AD1-A018-F3F4C290A2BB}" type="parTrans" cxnId="{610E1A66-515D-45FE-BE4B-96BF0A4BDA1E}">
      <dgm:prSet/>
      <dgm:spPr/>
      <dgm:t>
        <a:bodyPr/>
        <a:lstStyle/>
        <a:p>
          <a:pPr algn="ctr"/>
          <a:endParaRPr lang="en-SG"/>
        </a:p>
      </dgm:t>
    </dgm:pt>
    <dgm:pt modelId="{1D997B4A-36D9-4BBC-82F9-1CB418CC42B9}" type="sibTrans" cxnId="{610E1A66-515D-45FE-BE4B-96BF0A4BDA1E}">
      <dgm:prSet/>
      <dgm:spPr/>
      <dgm:t>
        <a:bodyPr/>
        <a:lstStyle/>
        <a:p>
          <a:pPr algn="ctr"/>
          <a:endParaRPr lang="en-SG"/>
        </a:p>
      </dgm:t>
    </dgm:pt>
    <dgm:pt modelId="{C7BE32FE-81E4-43B3-B9F8-66430AB5E3F5}">
      <dgm:prSet custT="1"/>
      <dgm:spPr/>
      <dgm:t>
        <a:bodyPr/>
        <a:lstStyle/>
        <a:p>
          <a:pPr algn="ct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khoảng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cách</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giữa</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cần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phân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trong</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endPar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7D6FF2D1-8ADB-4D21-A2F6-379C42DE8819}" type="parTrans" cxnId="{38108556-E35F-40CE-AD4B-F283CEE5E37E}">
      <dgm:prSet/>
      <dgm:spPr/>
      <dgm:t>
        <a:bodyPr/>
        <a:lstStyle/>
        <a:p>
          <a:pPr algn="ctr"/>
          <a:endParaRPr lang="en-SG"/>
        </a:p>
      </dgm:t>
    </dgm:pt>
    <dgm:pt modelId="{8CF5760E-40B3-4298-AA57-50D608A171C1}" type="sibTrans" cxnId="{38108556-E35F-40CE-AD4B-F283CEE5E37E}">
      <dgm:prSet/>
      <dgm:spPr/>
      <dgm:t>
        <a:bodyPr/>
        <a:lstStyle/>
        <a:p>
          <a:pPr algn="ctr"/>
          <a:endParaRPr lang="en-SG"/>
        </a:p>
      </dgm:t>
    </dgm:pt>
    <dgm:pt modelId="{66444AF2-7DFE-49CE-960B-633AF095EC83}">
      <dgm:prSet custT="1"/>
      <dgm:spPr/>
      <dgm:t>
        <a:bodyPr/>
        <a:lstStyle/>
        <a:p>
          <a:pPr algn="ct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5D64796D-E2A6-410D-95A1-443212AB9168}" type="parTrans" cxnId="{E1134B7A-BEAC-427A-B6E4-E80DD9C907BF}">
      <dgm:prSet/>
      <dgm:spPr/>
      <dgm:t>
        <a:bodyPr/>
        <a:lstStyle/>
        <a:p>
          <a:pPr algn="ctr"/>
          <a:endParaRPr lang="en-SG"/>
        </a:p>
      </dgm:t>
    </dgm:pt>
    <dgm:pt modelId="{8E158633-423D-42A1-B71F-B06FC7F2C220}" type="sibTrans" cxnId="{E1134B7A-BEAC-427A-B6E4-E80DD9C907BF}">
      <dgm:prSet/>
      <dgm:spPr/>
      <dgm:t>
        <a:bodyPr/>
        <a:lstStyle/>
        <a:p>
          <a:pPr algn="ctr"/>
          <a:endParaRPr lang="en-SG"/>
        </a:p>
      </dgm:t>
    </dgm:pt>
    <dgm:pt modelId="{8B125F83-08F2-442D-BA5C-26AA1ABFD393}" type="pres">
      <dgm:prSet presAssocID="{7E22C133-1FB6-41CD-B4CA-EDA7328A97A0}" presName="Name0" presStyleCnt="0">
        <dgm:presLayoutVars>
          <dgm:dir/>
          <dgm:resizeHandles val="exact"/>
        </dgm:presLayoutVars>
      </dgm:prSet>
      <dgm:spPr/>
    </dgm:pt>
    <dgm:pt modelId="{BFFB7883-8A24-4F3B-8CB7-4ED517C8E15C}" type="pres">
      <dgm:prSet presAssocID="{9F913E0E-B57D-4ACA-96BC-0E7F43A2AFD3}" presName="node" presStyleLbl="node1" presStyleIdx="0" presStyleCnt="4">
        <dgm:presLayoutVars>
          <dgm:bulletEnabled val="1"/>
        </dgm:presLayoutVars>
      </dgm:prSet>
      <dgm:spPr/>
    </dgm:pt>
    <dgm:pt modelId="{E443EA96-0746-4F41-B9F8-0BD5D369B8C4}" type="pres">
      <dgm:prSet presAssocID="{1D997B4A-36D9-4BBC-82F9-1CB418CC42B9}" presName="sibTrans" presStyleLbl="sibTrans2D1" presStyleIdx="0" presStyleCnt="3"/>
      <dgm:spPr/>
    </dgm:pt>
    <dgm:pt modelId="{6FE9E062-14EF-4D20-B0A0-3B0AEF01BA74}" type="pres">
      <dgm:prSet presAssocID="{1D997B4A-36D9-4BBC-82F9-1CB418CC42B9}" presName="connectorText" presStyleLbl="sibTrans2D1" presStyleIdx="0" presStyleCnt="3"/>
      <dgm:spPr/>
    </dgm:pt>
    <dgm:pt modelId="{D24463B1-D5CE-46C3-A2F0-6F1C5782E9F2}" type="pres">
      <dgm:prSet presAssocID="{C7BE32FE-81E4-43B3-B9F8-66430AB5E3F5}" presName="node" presStyleLbl="node1" presStyleIdx="1" presStyleCnt="4">
        <dgm:presLayoutVars>
          <dgm:bulletEnabled val="1"/>
        </dgm:presLayoutVars>
      </dgm:prSet>
      <dgm:spPr/>
    </dgm:pt>
    <dgm:pt modelId="{1BF39763-3015-45F1-B3A7-7B2664F4657C}" type="pres">
      <dgm:prSet presAssocID="{8CF5760E-40B3-4298-AA57-50D608A171C1}" presName="sibTrans" presStyleLbl="sibTrans2D1" presStyleIdx="1" presStyleCnt="3"/>
      <dgm:spPr/>
    </dgm:pt>
    <dgm:pt modelId="{FB841FD6-0B17-42CB-8FA4-8FC7781C4710}" type="pres">
      <dgm:prSet presAssocID="{8CF5760E-40B3-4298-AA57-50D608A171C1}" presName="connectorText" presStyleLbl="sibTrans2D1" presStyleIdx="1" presStyleCnt="3"/>
      <dgm:spPr/>
    </dgm:pt>
    <dgm:pt modelId="{BBEEAFF5-998B-4561-9D3D-A70D21346138}" type="pres">
      <dgm:prSet presAssocID="{66444AF2-7DFE-49CE-960B-633AF095EC83}" presName="node" presStyleLbl="node1" presStyleIdx="2" presStyleCnt="4">
        <dgm:presLayoutVars>
          <dgm:bulletEnabled val="1"/>
        </dgm:presLayoutVars>
      </dgm:prSet>
      <dgm:spPr/>
    </dgm:pt>
    <dgm:pt modelId="{F286DBCD-EE29-40E3-917B-B21353A1C497}" type="pres">
      <dgm:prSet presAssocID="{8E158633-423D-42A1-B71F-B06FC7F2C220}" presName="sibTrans" presStyleLbl="sibTrans2D1" presStyleIdx="2" presStyleCnt="3"/>
      <dgm:spPr/>
    </dgm:pt>
    <dgm:pt modelId="{04F26002-94BB-4700-8899-568DA4F33402}" type="pres">
      <dgm:prSet presAssocID="{8E158633-423D-42A1-B71F-B06FC7F2C220}" presName="connectorText" presStyleLbl="sibTrans2D1" presStyleIdx="2" presStyleCnt="3"/>
      <dgm:spPr/>
    </dgm:pt>
    <dgm:pt modelId="{B9D20D6E-D90E-4ACA-A165-D4D9A34BE745}" type="pres">
      <dgm:prSet presAssocID="{1857DACC-86F1-44B7-A113-3AD392AFA6DD}" presName="node" presStyleLbl="node1" presStyleIdx="3" presStyleCnt="4">
        <dgm:presLayoutVars>
          <dgm:bulletEnabled val="1"/>
        </dgm:presLayoutVars>
      </dgm:prSet>
      <dgm:spPr/>
    </dgm:pt>
  </dgm:ptLst>
  <dgm:cxnLst>
    <dgm:cxn modelId="{A67E9C05-F21E-427F-8212-BF67B9296235}" srcId="{7E22C133-1FB6-41CD-B4CA-EDA7328A97A0}" destId="{1857DACC-86F1-44B7-A113-3AD392AFA6DD}" srcOrd="3" destOrd="0" parTransId="{DA6120CD-0890-49F7-9511-12888A21B239}" sibTransId="{6642A70D-5147-4150-991C-78A9694FB9B9}"/>
    <dgm:cxn modelId="{2A1E6B08-F908-4DF3-8242-442BCB4E7DA8}" type="presOf" srcId="{9F913E0E-B57D-4ACA-96BC-0E7F43A2AFD3}" destId="{BFFB7883-8A24-4F3B-8CB7-4ED517C8E15C}" srcOrd="0" destOrd="0" presId="urn:microsoft.com/office/officeart/2005/8/layout/process1"/>
    <dgm:cxn modelId="{03987609-2AF3-4EF4-B26C-691388279644}" type="presOf" srcId="{8CF5760E-40B3-4298-AA57-50D608A171C1}" destId="{FB841FD6-0B17-42CB-8FA4-8FC7781C4710}" srcOrd="1" destOrd="0" presId="urn:microsoft.com/office/officeart/2005/8/layout/process1"/>
    <dgm:cxn modelId="{751FBD20-E53D-430A-872D-6A1DB55E9D0F}" type="presOf" srcId="{C7BE32FE-81E4-43B3-B9F8-66430AB5E3F5}" destId="{D24463B1-D5CE-46C3-A2F0-6F1C5782E9F2}" srcOrd="0" destOrd="0" presId="urn:microsoft.com/office/officeart/2005/8/layout/process1"/>
    <dgm:cxn modelId="{F16D2424-45AE-4E81-9D79-7D04EE784BCF}" type="presOf" srcId="{8CF5760E-40B3-4298-AA57-50D608A171C1}" destId="{1BF39763-3015-45F1-B3A7-7B2664F4657C}" srcOrd="0" destOrd="0" presId="urn:microsoft.com/office/officeart/2005/8/layout/process1"/>
    <dgm:cxn modelId="{8468013C-1C94-453E-854E-9B9641099DEE}" type="presOf" srcId="{66444AF2-7DFE-49CE-960B-633AF095EC83}" destId="{BBEEAFF5-998B-4561-9D3D-A70D21346138}" srcOrd="0" destOrd="0" presId="urn:microsoft.com/office/officeart/2005/8/layout/process1"/>
    <dgm:cxn modelId="{FB314D40-9C4C-4021-ADF2-90780F83E5E6}" type="presOf" srcId="{8E158633-423D-42A1-B71F-B06FC7F2C220}" destId="{F286DBCD-EE29-40E3-917B-B21353A1C497}" srcOrd="0" destOrd="0" presId="urn:microsoft.com/office/officeart/2005/8/layout/process1"/>
    <dgm:cxn modelId="{610E1A66-515D-45FE-BE4B-96BF0A4BDA1E}" srcId="{7E22C133-1FB6-41CD-B4CA-EDA7328A97A0}" destId="{9F913E0E-B57D-4ACA-96BC-0E7F43A2AFD3}" srcOrd="0" destOrd="0" parTransId="{BB59552D-B024-4AD1-A018-F3F4C290A2BB}" sibTransId="{1D997B4A-36D9-4BBC-82F9-1CB418CC42B9}"/>
    <dgm:cxn modelId="{A7BBC346-7DD8-4C0E-A335-5AC32B6CB74D}" type="presOf" srcId="{1857DACC-86F1-44B7-A113-3AD392AFA6DD}" destId="{B9D20D6E-D90E-4ACA-A165-D4D9A34BE745}" srcOrd="0" destOrd="0" presId="urn:microsoft.com/office/officeart/2005/8/layout/process1"/>
    <dgm:cxn modelId="{60AED975-34BE-44A7-BEC5-1DFA6615373F}" type="presOf" srcId="{8E158633-423D-42A1-B71F-B06FC7F2C220}" destId="{04F26002-94BB-4700-8899-568DA4F33402}" srcOrd="1" destOrd="0" presId="urn:microsoft.com/office/officeart/2005/8/layout/process1"/>
    <dgm:cxn modelId="{38108556-E35F-40CE-AD4B-F283CEE5E37E}" srcId="{7E22C133-1FB6-41CD-B4CA-EDA7328A97A0}" destId="{C7BE32FE-81E4-43B3-B9F8-66430AB5E3F5}" srcOrd="1" destOrd="0" parTransId="{7D6FF2D1-8ADB-4D21-A2F6-379C42DE8819}" sibTransId="{8CF5760E-40B3-4298-AA57-50D608A171C1}"/>
    <dgm:cxn modelId="{E1134B7A-BEAC-427A-B6E4-E80DD9C907BF}" srcId="{7E22C133-1FB6-41CD-B4CA-EDA7328A97A0}" destId="{66444AF2-7DFE-49CE-960B-633AF095EC83}" srcOrd="2" destOrd="0" parTransId="{5D64796D-E2A6-410D-95A1-443212AB9168}" sibTransId="{8E158633-423D-42A1-B71F-B06FC7F2C220}"/>
    <dgm:cxn modelId="{C57F2A89-DF80-4814-997F-D783E784C468}" type="presOf" srcId="{7E22C133-1FB6-41CD-B4CA-EDA7328A97A0}" destId="{8B125F83-08F2-442D-BA5C-26AA1ABFD393}" srcOrd="0" destOrd="0" presId="urn:microsoft.com/office/officeart/2005/8/layout/process1"/>
    <dgm:cxn modelId="{DF9B76C7-C2C6-4DBA-ABFA-2C4CE8CD1936}" type="presOf" srcId="{1D997B4A-36D9-4BBC-82F9-1CB418CC42B9}" destId="{E443EA96-0746-4F41-B9F8-0BD5D369B8C4}" srcOrd="0" destOrd="0" presId="urn:microsoft.com/office/officeart/2005/8/layout/process1"/>
    <dgm:cxn modelId="{0B0DDBD1-CFB2-46C3-BAD9-57E6A8604A31}" type="presOf" srcId="{1D997B4A-36D9-4BBC-82F9-1CB418CC42B9}" destId="{6FE9E062-14EF-4D20-B0A0-3B0AEF01BA74}" srcOrd="1" destOrd="0" presId="urn:microsoft.com/office/officeart/2005/8/layout/process1"/>
    <dgm:cxn modelId="{1153047E-B611-4923-B907-8F61F6A7D934}" type="presParOf" srcId="{8B125F83-08F2-442D-BA5C-26AA1ABFD393}" destId="{BFFB7883-8A24-4F3B-8CB7-4ED517C8E15C}" srcOrd="0" destOrd="0" presId="urn:microsoft.com/office/officeart/2005/8/layout/process1"/>
    <dgm:cxn modelId="{FD976928-4945-497F-9C41-2D3A15BD1DC8}" type="presParOf" srcId="{8B125F83-08F2-442D-BA5C-26AA1ABFD393}" destId="{E443EA96-0746-4F41-B9F8-0BD5D369B8C4}" srcOrd="1" destOrd="0" presId="urn:microsoft.com/office/officeart/2005/8/layout/process1"/>
    <dgm:cxn modelId="{F716A9D7-9338-4C69-BF5E-F39327787D62}" type="presParOf" srcId="{E443EA96-0746-4F41-B9F8-0BD5D369B8C4}" destId="{6FE9E062-14EF-4D20-B0A0-3B0AEF01BA74}" srcOrd="0" destOrd="0" presId="urn:microsoft.com/office/officeart/2005/8/layout/process1"/>
    <dgm:cxn modelId="{4B81FD9F-952F-491B-A252-7690A0AFAC12}" type="presParOf" srcId="{8B125F83-08F2-442D-BA5C-26AA1ABFD393}" destId="{D24463B1-D5CE-46C3-A2F0-6F1C5782E9F2}" srcOrd="2" destOrd="0" presId="urn:microsoft.com/office/officeart/2005/8/layout/process1"/>
    <dgm:cxn modelId="{58BA05D9-0326-4845-BFCD-610946750F8B}" type="presParOf" srcId="{8B125F83-08F2-442D-BA5C-26AA1ABFD393}" destId="{1BF39763-3015-45F1-B3A7-7B2664F4657C}" srcOrd="3" destOrd="0" presId="urn:microsoft.com/office/officeart/2005/8/layout/process1"/>
    <dgm:cxn modelId="{99B36A2D-33BE-444A-A0E0-4E12EE0775A6}" type="presParOf" srcId="{1BF39763-3015-45F1-B3A7-7B2664F4657C}" destId="{FB841FD6-0B17-42CB-8FA4-8FC7781C4710}" srcOrd="0" destOrd="0" presId="urn:microsoft.com/office/officeart/2005/8/layout/process1"/>
    <dgm:cxn modelId="{0C6FCA40-1AEB-4ACC-B263-B4D1D741D3B2}" type="presParOf" srcId="{8B125F83-08F2-442D-BA5C-26AA1ABFD393}" destId="{BBEEAFF5-998B-4561-9D3D-A70D21346138}" srcOrd="4" destOrd="0" presId="urn:microsoft.com/office/officeart/2005/8/layout/process1"/>
    <dgm:cxn modelId="{C6522514-4E26-48B4-BDD1-84938EFED3BB}" type="presParOf" srcId="{8B125F83-08F2-442D-BA5C-26AA1ABFD393}" destId="{F286DBCD-EE29-40E3-917B-B21353A1C497}" srcOrd="5" destOrd="0" presId="urn:microsoft.com/office/officeart/2005/8/layout/process1"/>
    <dgm:cxn modelId="{FE6B150B-7D34-4FA6-AF13-A6003DE98A7C}" type="presParOf" srcId="{F286DBCD-EE29-40E3-917B-B21353A1C497}" destId="{04F26002-94BB-4700-8899-568DA4F33402}" srcOrd="0" destOrd="0" presId="urn:microsoft.com/office/officeart/2005/8/layout/process1"/>
    <dgm:cxn modelId="{960D8396-605C-4060-9169-01557AEB82BB}" type="presParOf" srcId="{8B125F83-08F2-442D-BA5C-26AA1ABFD393}" destId="{B9D20D6E-D90E-4ACA-A165-D4D9A34BE745}"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1CECA2F-6DB3-4D41-855C-54BB631FCF2F}" type="doc">
      <dgm:prSet loTypeId="urn:diagrams.loki3.com/VaryingWidthList" loCatId="list" qsTypeId="urn:microsoft.com/office/officeart/2005/8/quickstyle/3d1" qsCatId="3D" csTypeId="urn:microsoft.com/office/officeart/2005/8/colors/colorful5" csCatId="colorful" phldr="1"/>
      <dgm:spPr/>
      <dgm:t>
        <a:bodyPr/>
        <a:lstStyle/>
        <a:p>
          <a:endParaRPr lang="en-SG"/>
        </a:p>
      </dgm:t>
    </dgm:pt>
    <dgm:pt modelId="{802E3C6C-739B-4553-BD6C-AA68BE822934}">
      <dgm:prSet phldrT="[Text]"/>
      <dgm:spPr/>
      <dgm:t>
        <a:bodyPr/>
        <a:lstStyle/>
        <a:p>
          <a:r>
            <a:rPr lang="en-SG" dirty="0" err="1"/>
            <a:t>Phân</a:t>
          </a:r>
          <a:r>
            <a:rPr lang="en-SG" dirty="0"/>
            <a:t> </a:t>
          </a:r>
          <a:r>
            <a:rPr lang="en-SG" dirty="0" err="1"/>
            <a:t>loại</a:t>
          </a:r>
          <a:endParaRPr lang="en-SG" dirty="0"/>
        </a:p>
      </dgm:t>
    </dgm:pt>
    <dgm:pt modelId="{9A3884E4-B4EE-455A-B9EB-61D302BDFC36}" type="parTrans" cxnId="{EA1E975E-46A2-4028-B8F3-95111D5C0671}">
      <dgm:prSet/>
      <dgm:spPr/>
      <dgm:t>
        <a:bodyPr/>
        <a:lstStyle/>
        <a:p>
          <a:endParaRPr lang="en-SG"/>
        </a:p>
      </dgm:t>
    </dgm:pt>
    <dgm:pt modelId="{60118A0E-FD0C-4ECB-9B3A-AF204067DBB4}" type="sibTrans" cxnId="{EA1E975E-46A2-4028-B8F3-95111D5C0671}">
      <dgm:prSet/>
      <dgm:spPr/>
      <dgm:t>
        <a:bodyPr/>
        <a:lstStyle/>
        <a:p>
          <a:endParaRPr lang="en-SG"/>
        </a:p>
      </dgm:t>
    </dgm:pt>
    <dgm:pt modelId="{1C5CCE5F-DE50-4ADA-988C-3F6A637880F7}">
      <dgm:prSet phldrT="[Text]"/>
      <dgm:spPr/>
      <dgm:t>
        <a:bodyPr/>
        <a:lstStyle/>
        <a:p>
          <a:r>
            <a:rPr lang="en-SG" dirty="0" err="1"/>
            <a:t>Hồi</a:t>
          </a:r>
          <a:r>
            <a:rPr lang="en-SG" dirty="0"/>
            <a:t> </a:t>
          </a:r>
          <a:r>
            <a:rPr lang="en-SG" dirty="0" err="1"/>
            <a:t>quy</a:t>
          </a:r>
          <a:endParaRPr lang="en-SG" dirty="0"/>
        </a:p>
      </dgm:t>
    </dgm:pt>
    <dgm:pt modelId="{80ADBD52-6980-45E8-87FD-4B0FF502CDFD}" type="parTrans" cxnId="{8FEE9FD8-5CBA-4470-9995-6668D9747940}">
      <dgm:prSet/>
      <dgm:spPr/>
      <dgm:t>
        <a:bodyPr/>
        <a:lstStyle/>
        <a:p>
          <a:endParaRPr lang="en-SG"/>
        </a:p>
      </dgm:t>
    </dgm:pt>
    <dgm:pt modelId="{3C760B30-F21C-4AA6-AB91-38A0E94E54ED}" type="sibTrans" cxnId="{8FEE9FD8-5CBA-4470-9995-6668D9747940}">
      <dgm:prSet/>
      <dgm:spPr/>
      <dgm:t>
        <a:bodyPr/>
        <a:lstStyle/>
        <a:p>
          <a:endParaRPr lang="en-SG"/>
        </a:p>
      </dgm:t>
    </dgm:pt>
    <dgm:pt modelId="{A2B72276-1A09-4CCD-A7D8-9FCC36C96F11}" type="pres">
      <dgm:prSet presAssocID="{61CECA2F-6DB3-4D41-855C-54BB631FCF2F}" presName="Name0" presStyleCnt="0">
        <dgm:presLayoutVars>
          <dgm:resizeHandles/>
        </dgm:presLayoutVars>
      </dgm:prSet>
      <dgm:spPr/>
    </dgm:pt>
    <dgm:pt modelId="{6529961E-C724-4FA2-B0B5-A5D41DB509BC}" type="pres">
      <dgm:prSet presAssocID="{802E3C6C-739B-4553-BD6C-AA68BE822934}" presName="text" presStyleLbl="node1" presStyleIdx="0" presStyleCnt="2">
        <dgm:presLayoutVars>
          <dgm:bulletEnabled val="1"/>
        </dgm:presLayoutVars>
      </dgm:prSet>
      <dgm:spPr/>
    </dgm:pt>
    <dgm:pt modelId="{4DD15213-4237-4E5F-B8C9-F4CAF9BE06D3}" type="pres">
      <dgm:prSet presAssocID="{60118A0E-FD0C-4ECB-9B3A-AF204067DBB4}" presName="space" presStyleCnt="0"/>
      <dgm:spPr/>
    </dgm:pt>
    <dgm:pt modelId="{8A5958BB-173C-4CAC-92B5-ED7639F21134}" type="pres">
      <dgm:prSet presAssocID="{1C5CCE5F-DE50-4ADA-988C-3F6A637880F7}" presName="text" presStyleLbl="node1" presStyleIdx="1" presStyleCnt="2" custScaleX="135467">
        <dgm:presLayoutVars>
          <dgm:bulletEnabled val="1"/>
        </dgm:presLayoutVars>
      </dgm:prSet>
      <dgm:spPr/>
    </dgm:pt>
  </dgm:ptLst>
  <dgm:cxnLst>
    <dgm:cxn modelId="{BBD7AF26-F179-4E81-B64A-7D2E30E22E91}" type="presOf" srcId="{61CECA2F-6DB3-4D41-855C-54BB631FCF2F}" destId="{A2B72276-1A09-4CCD-A7D8-9FCC36C96F11}" srcOrd="0" destOrd="0" presId="urn:diagrams.loki3.com/VaryingWidthList"/>
    <dgm:cxn modelId="{EA1E975E-46A2-4028-B8F3-95111D5C0671}" srcId="{61CECA2F-6DB3-4D41-855C-54BB631FCF2F}" destId="{802E3C6C-739B-4553-BD6C-AA68BE822934}" srcOrd="0" destOrd="0" parTransId="{9A3884E4-B4EE-455A-B9EB-61D302BDFC36}" sibTransId="{60118A0E-FD0C-4ECB-9B3A-AF204067DBB4}"/>
    <dgm:cxn modelId="{48320FB7-FCCD-4EDB-8FAC-ED9B5A131CD6}" type="presOf" srcId="{1C5CCE5F-DE50-4ADA-988C-3F6A637880F7}" destId="{8A5958BB-173C-4CAC-92B5-ED7639F21134}" srcOrd="0" destOrd="0" presId="urn:diagrams.loki3.com/VaryingWidthList"/>
    <dgm:cxn modelId="{3021EAD4-44A9-46ED-91E9-68A64BFF3511}" type="presOf" srcId="{802E3C6C-739B-4553-BD6C-AA68BE822934}" destId="{6529961E-C724-4FA2-B0B5-A5D41DB509BC}" srcOrd="0" destOrd="0" presId="urn:diagrams.loki3.com/VaryingWidthList"/>
    <dgm:cxn modelId="{8FEE9FD8-5CBA-4470-9995-6668D9747940}" srcId="{61CECA2F-6DB3-4D41-855C-54BB631FCF2F}" destId="{1C5CCE5F-DE50-4ADA-988C-3F6A637880F7}" srcOrd="1" destOrd="0" parTransId="{80ADBD52-6980-45E8-87FD-4B0FF502CDFD}" sibTransId="{3C760B30-F21C-4AA6-AB91-38A0E94E54ED}"/>
    <dgm:cxn modelId="{CB36751D-701F-481F-AEBB-AB05D5F6A2B4}" type="presParOf" srcId="{A2B72276-1A09-4CCD-A7D8-9FCC36C96F11}" destId="{6529961E-C724-4FA2-B0B5-A5D41DB509BC}" srcOrd="0" destOrd="0" presId="urn:diagrams.loki3.com/VaryingWidthList"/>
    <dgm:cxn modelId="{9840A69A-E000-4EF2-9DAE-E6485C0B9F2A}" type="presParOf" srcId="{A2B72276-1A09-4CCD-A7D8-9FCC36C96F11}" destId="{4DD15213-4237-4E5F-B8C9-F4CAF9BE06D3}" srcOrd="1" destOrd="0" presId="urn:diagrams.loki3.com/VaryingWidthList"/>
    <dgm:cxn modelId="{57E28856-66E2-4A41-83AF-BBEBB5C578AA}" type="presParOf" srcId="{A2B72276-1A09-4CCD-A7D8-9FCC36C96F11}" destId="{8A5958BB-173C-4CAC-92B5-ED7639F21134}" srcOrd="2" destOrd="0" presId="urn:diagrams.loki3.com/VaryingWidth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E22C133-1FB6-41CD-B4CA-EDA7328A97A0}" type="doc">
      <dgm:prSet loTypeId="urn:microsoft.com/office/officeart/2005/8/layout/process1" loCatId="process" qsTypeId="urn:microsoft.com/office/officeart/2005/8/quickstyle/simple5" qsCatId="simple" csTypeId="urn:microsoft.com/office/officeart/2005/8/colors/colorful5" csCatId="colorful" phldr="1"/>
      <dgm:spPr/>
    </dgm:pt>
    <dgm:pt modelId="{B6C9E100-A4ED-45CB-9A37-6120A2F3E001}">
      <dgm:prSet custT="1"/>
      <dgm:spPr/>
      <dgm:t>
        <a:bodyPr/>
        <a:lstStyle/>
        <a:p>
          <a:pPr algn="ct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Tạo</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nhiều</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quyết</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định</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bằng</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cách</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sử</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kỹ</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thuật</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Bootstrap sampling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lấy</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mẫu</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với</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thay</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thế</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từ</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3885E0E6-46F0-4A2E-AD74-924B6AB3E9A7}" type="parTrans" cxnId="{D7B7D56B-8EDC-4B72-A719-8CAFDB60FD8D}">
      <dgm:prSet/>
      <dgm:spPr/>
      <dgm:t>
        <a:bodyPr/>
        <a:lstStyle/>
        <a:p>
          <a:endParaRPr lang="en-SG" sz="1600"/>
        </a:p>
      </dgm:t>
    </dgm:pt>
    <dgm:pt modelId="{A4A6C588-EB64-4926-9DA5-55862277A9AE}" type="sibTrans" cxnId="{D7B7D56B-8EDC-4B72-A719-8CAFDB60FD8D}">
      <dgm:prSet custT="1"/>
      <dgm:spPr/>
      <dgm:t>
        <a:bodyPr/>
        <a:lstStyle/>
        <a:p>
          <a:endParaRPr lang="en-SG" sz="3200"/>
        </a:p>
      </dgm:t>
    </dgm:pt>
    <dgm:pt modelId="{35EFC18D-3F05-4EB2-AA68-B6B5F2504F4A}">
      <dgm:prSet custT="1"/>
      <dgm:spPr/>
      <dgm:t>
        <a:bodyPr/>
        <a:lstStyle/>
        <a:p>
          <a:pPr algn="ctr"/>
          <a:r>
            <a:rPr lang="vi-VN" sz="2400" b="1" dirty="0">
              <a:solidFill>
                <a:schemeClr val="tx1"/>
              </a:solidFill>
              <a:latin typeface="Tahoma" panose="020B0604030504040204" pitchFamily="34" charset="0"/>
              <a:ea typeface="Tahoma" panose="020B0604030504040204" pitchFamily="34" charset="0"/>
              <a:cs typeface="Tahoma" panose="020B0604030504040204" pitchFamily="34" charset="0"/>
            </a:rPr>
            <a:t>Tại mỗi điểm phân nhánh của mỗi cây, chọn một tập con các đặc trưng ngẫu nhiên để phân chia.</a:t>
          </a:r>
          <a:endPar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BA8BA8B3-F026-4388-8902-A11F5B81BC3B}" type="parTrans" cxnId="{FD66D9FB-FB08-43C4-93A3-961D8939C447}">
      <dgm:prSet/>
      <dgm:spPr/>
      <dgm:t>
        <a:bodyPr/>
        <a:lstStyle/>
        <a:p>
          <a:endParaRPr lang="en-SG" sz="1600"/>
        </a:p>
      </dgm:t>
    </dgm:pt>
    <dgm:pt modelId="{A6A03B60-B908-47C8-BE87-E13B9B3CC386}" type="sibTrans" cxnId="{FD66D9FB-FB08-43C4-93A3-961D8939C447}">
      <dgm:prSet custT="1"/>
      <dgm:spPr/>
      <dgm:t>
        <a:bodyPr/>
        <a:lstStyle/>
        <a:p>
          <a:endParaRPr lang="en-SG" sz="3200"/>
        </a:p>
      </dgm:t>
    </dgm:pt>
    <dgm:pt modelId="{07FB45DB-255C-4147-986F-D4B2B605018E}">
      <dgm:prSet custT="1"/>
      <dgm:spPr/>
      <dgm:t>
        <a:bodyPr/>
        <a:lstStyle/>
        <a:p>
          <a:pPr algn="ct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mỗi</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trên</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dirty="0" err="1">
              <a:solidFill>
                <a:schemeClr val="tx1"/>
              </a:solidFill>
              <a:latin typeface="Tahoma" panose="020B0604030504040204" pitchFamily="34" charset="0"/>
              <a:ea typeface="Tahoma" panose="020B0604030504040204" pitchFamily="34" charset="0"/>
              <a:cs typeface="Tahoma" panose="020B0604030504040204" pitchFamily="34" charset="0"/>
            </a:rPr>
            <a:t>nó</a:t>
          </a:r>
          <a:r>
            <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rPr>
            <a:t>.</a:t>
          </a:r>
        </a:p>
      </dgm:t>
    </dgm:pt>
    <dgm:pt modelId="{A81B3697-5FE8-4A58-9C50-89ADFEDA068A}" type="parTrans" cxnId="{779B2656-4D88-45A9-AFAB-8EAED38CEADF}">
      <dgm:prSet/>
      <dgm:spPr/>
      <dgm:t>
        <a:bodyPr/>
        <a:lstStyle/>
        <a:p>
          <a:endParaRPr lang="en-SG" sz="1600"/>
        </a:p>
      </dgm:t>
    </dgm:pt>
    <dgm:pt modelId="{61CE2EB7-E339-4B78-839F-031C871E4C81}" type="sibTrans" cxnId="{779B2656-4D88-45A9-AFAB-8EAED38CEADF}">
      <dgm:prSet custT="1"/>
      <dgm:spPr/>
      <dgm:t>
        <a:bodyPr/>
        <a:lstStyle/>
        <a:p>
          <a:endParaRPr lang="en-SG" sz="3200"/>
        </a:p>
      </dgm:t>
    </dgm:pt>
    <dgm:pt modelId="{D09E6C66-8EB7-48E6-9B77-23981CB11BFD}">
      <dgm:prSet custT="1"/>
      <dgm:spPr/>
      <dgm:t>
        <a:bodyPr/>
        <a:lstStyle/>
        <a:p>
          <a:pPr algn="ctr"/>
          <a:r>
            <a:rPr lang="vi-VN" sz="2400" b="1" dirty="0">
              <a:solidFill>
                <a:schemeClr val="tx1"/>
              </a:solidFill>
              <a:latin typeface="Tahoma" panose="020B0604030504040204" pitchFamily="34" charset="0"/>
              <a:ea typeface="Tahoma" panose="020B0604030504040204" pitchFamily="34" charset="0"/>
              <a:cs typeface="Tahoma" panose="020B0604030504040204" pitchFamily="34" charset="0"/>
            </a:rPr>
            <a:t>Sử dụng kết quả từ tất cả các cây để đưa ra dự đoán (đa số hoặc trung bình).</a:t>
          </a:r>
          <a:endParaRPr lang="en-SG" sz="2400" b="1" dirty="0">
            <a:solidFill>
              <a:schemeClr val="tx1"/>
            </a:solidFill>
            <a:latin typeface="Tahoma" panose="020B0604030504040204" pitchFamily="34" charset="0"/>
            <a:ea typeface="Tahoma" panose="020B0604030504040204" pitchFamily="34" charset="0"/>
            <a:cs typeface="Tahoma" panose="020B0604030504040204" pitchFamily="34" charset="0"/>
          </a:endParaRPr>
        </a:p>
      </dgm:t>
    </dgm:pt>
    <dgm:pt modelId="{3ED38ED0-66E1-4121-B58F-698AA293B4F2}" type="parTrans" cxnId="{BD7138B4-A4B6-41CC-A502-3550694D6A15}">
      <dgm:prSet/>
      <dgm:spPr/>
      <dgm:t>
        <a:bodyPr/>
        <a:lstStyle/>
        <a:p>
          <a:endParaRPr lang="en-SG" sz="1600"/>
        </a:p>
      </dgm:t>
    </dgm:pt>
    <dgm:pt modelId="{10D37FF6-CF99-46A1-A680-E60620C2BDAB}" type="sibTrans" cxnId="{BD7138B4-A4B6-41CC-A502-3550694D6A15}">
      <dgm:prSet/>
      <dgm:spPr/>
      <dgm:t>
        <a:bodyPr/>
        <a:lstStyle/>
        <a:p>
          <a:endParaRPr lang="en-SG" sz="1600"/>
        </a:p>
      </dgm:t>
    </dgm:pt>
    <dgm:pt modelId="{8B125F83-08F2-442D-BA5C-26AA1ABFD393}" type="pres">
      <dgm:prSet presAssocID="{7E22C133-1FB6-41CD-B4CA-EDA7328A97A0}" presName="Name0" presStyleCnt="0">
        <dgm:presLayoutVars>
          <dgm:dir/>
          <dgm:resizeHandles val="exact"/>
        </dgm:presLayoutVars>
      </dgm:prSet>
      <dgm:spPr/>
    </dgm:pt>
    <dgm:pt modelId="{B99EEF68-BBAC-4E1F-B83D-A8DDF625378D}" type="pres">
      <dgm:prSet presAssocID="{B6C9E100-A4ED-45CB-9A37-6120A2F3E001}" presName="node" presStyleLbl="node1" presStyleIdx="0" presStyleCnt="4">
        <dgm:presLayoutVars>
          <dgm:bulletEnabled val="1"/>
        </dgm:presLayoutVars>
      </dgm:prSet>
      <dgm:spPr/>
    </dgm:pt>
    <dgm:pt modelId="{AC49AA3F-857C-4C30-AFD2-7B0652E2CFE5}" type="pres">
      <dgm:prSet presAssocID="{A4A6C588-EB64-4926-9DA5-55862277A9AE}" presName="sibTrans" presStyleLbl="sibTrans2D1" presStyleIdx="0" presStyleCnt="3"/>
      <dgm:spPr/>
    </dgm:pt>
    <dgm:pt modelId="{5B94C552-113E-4ABD-96F2-45674987997C}" type="pres">
      <dgm:prSet presAssocID="{A4A6C588-EB64-4926-9DA5-55862277A9AE}" presName="connectorText" presStyleLbl="sibTrans2D1" presStyleIdx="0" presStyleCnt="3"/>
      <dgm:spPr/>
    </dgm:pt>
    <dgm:pt modelId="{E266D84F-D4D3-4C5A-BB58-941AD78A8394}" type="pres">
      <dgm:prSet presAssocID="{35EFC18D-3F05-4EB2-AA68-B6B5F2504F4A}" presName="node" presStyleLbl="node1" presStyleIdx="1" presStyleCnt="4">
        <dgm:presLayoutVars>
          <dgm:bulletEnabled val="1"/>
        </dgm:presLayoutVars>
      </dgm:prSet>
      <dgm:spPr/>
    </dgm:pt>
    <dgm:pt modelId="{B98944D7-1FB3-4EBE-A941-30F3444964AB}" type="pres">
      <dgm:prSet presAssocID="{A6A03B60-B908-47C8-BE87-E13B9B3CC386}" presName="sibTrans" presStyleLbl="sibTrans2D1" presStyleIdx="1" presStyleCnt="3"/>
      <dgm:spPr/>
    </dgm:pt>
    <dgm:pt modelId="{EE1327CD-4AB7-4DC7-9C66-623BCC54FB0B}" type="pres">
      <dgm:prSet presAssocID="{A6A03B60-B908-47C8-BE87-E13B9B3CC386}" presName="connectorText" presStyleLbl="sibTrans2D1" presStyleIdx="1" presStyleCnt="3"/>
      <dgm:spPr/>
    </dgm:pt>
    <dgm:pt modelId="{66EAADCA-F8BE-4990-A025-15AB9BF1909F}" type="pres">
      <dgm:prSet presAssocID="{07FB45DB-255C-4147-986F-D4B2B605018E}" presName="node" presStyleLbl="node1" presStyleIdx="2" presStyleCnt="4">
        <dgm:presLayoutVars>
          <dgm:bulletEnabled val="1"/>
        </dgm:presLayoutVars>
      </dgm:prSet>
      <dgm:spPr/>
    </dgm:pt>
    <dgm:pt modelId="{1F6DB0ED-A258-48B1-A4A5-28434ED71F90}" type="pres">
      <dgm:prSet presAssocID="{61CE2EB7-E339-4B78-839F-031C871E4C81}" presName="sibTrans" presStyleLbl="sibTrans2D1" presStyleIdx="2" presStyleCnt="3"/>
      <dgm:spPr/>
    </dgm:pt>
    <dgm:pt modelId="{D94DF1AB-8EC5-47F1-9C1D-AECF451750FF}" type="pres">
      <dgm:prSet presAssocID="{61CE2EB7-E339-4B78-839F-031C871E4C81}" presName="connectorText" presStyleLbl="sibTrans2D1" presStyleIdx="2" presStyleCnt="3"/>
      <dgm:spPr/>
    </dgm:pt>
    <dgm:pt modelId="{18F4D698-3FF1-42CA-98F2-F7B1BA25217A}" type="pres">
      <dgm:prSet presAssocID="{D09E6C66-8EB7-48E6-9B77-23981CB11BFD}" presName="node" presStyleLbl="node1" presStyleIdx="3" presStyleCnt="4">
        <dgm:presLayoutVars>
          <dgm:bulletEnabled val="1"/>
        </dgm:presLayoutVars>
      </dgm:prSet>
      <dgm:spPr/>
    </dgm:pt>
  </dgm:ptLst>
  <dgm:cxnLst>
    <dgm:cxn modelId="{74FF9400-9DFE-4D89-99EF-A90C1070E943}" type="presOf" srcId="{A4A6C588-EB64-4926-9DA5-55862277A9AE}" destId="{5B94C552-113E-4ABD-96F2-45674987997C}" srcOrd="1" destOrd="0" presId="urn:microsoft.com/office/officeart/2005/8/layout/process1"/>
    <dgm:cxn modelId="{495C101F-2EF9-42B1-B0E6-76E77A0A9835}" type="presOf" srcId="{07FB45DB-255C-4147-986F-D4B2B605018E}" destId="{66EAADCA-F8BE-4990-A025-15AB9BF1909F}" srcOrd="0" destOrd="0" presId="urn:microsoft.com/office/officeart/2005/8/layout/process1"/>
    <dgm:cxn modelId="{47A9F121-AFBB-45D4-B57E-296A9CE6CC8D}" type="presOf" srcId="{B6C9E100-A4ED-45CB-9A37-6120A2F3E001}" destId="{B99EEF68-BBAC-4E1F-B83D-A8DDF625378D}" srcOrd="0" destOrd="0" presId="urn:microsoft.com/office/officeart/2005/8/layout/process1"/>
    <dgm:cxn modelId="{78EBA132-2858-430C-B8B7-A067409249A7}" type="presOf" srcId="{35EFC18D-3F05-4EB2-AA68-B6B5F2504F4A}" destId="{E266D84F-D4D3-4C5A-BB58-941AD78A8394}" srcOrd="0" destOrd="0" presId="urn:microsoft.com/office/officeart/2005/8/layout/process1"/>
    <dgm:cxn modelId="{D7B7D56B-8EDC-4B72-A719-8CAFDB60FD8D}" srcId="{7E22C133-1FB6-41CD-B4CA-EDA7328A97A0}" destId="{B6C9E100-A4ED-45CB-9A37-6120A2F3E001}" srcOrd="0" destOrd="0" parTransId="{3885E0E6-46F0-4A2E-AD74-924B6AB3E9A7}" sibTransId="{A4A6C588-EB64-4926-9DA5-55862277A9AE}"/>
    <dgm:cxn modelId="{822C1B51-045F-4176-85E8-9D76F0A8C994}" type="presOf" srcId="{A6A03B60-B908-47C8-BE87-E13B9B3CC386}" destId="{EE1327CD-4AB7-4DC7-9C66-623BCC54FB0B}" srcOrd="1" destOrd="0" presId="urn:microsoft.com/office/officeart/2005/8/layout/process1"/>
    <dgm:cxn modelId="{2E983275-23B5-4A64-BDC3-B17EEFFFB4EA}" type="presOf" srcId="{61CE2EB7-E339-4B78-839F-031C871E4C81}" destId="{1F6DB0ED-A258-48B1-A4A5-28434ED71F90}" srcOrd="0" destOrd="0" presId="urn:microsoft.com/office/officeart/2005/8/layout/process1"/>
    <dgm:cxn modelId="{779B2656-4D88-45A9-AFAB-8EAED38CEADF}" srcId="{7E22C133-1FB6-41CD-B4CA-EDA7328A97A0}" destId="{07FB45DB-255C-4147-986F-D4B2B605018E}" srcOrd="2" destOrd="0" parTransId="{A81B3697-5FE8-4A58-9C50-89ADFEDA068A}" sibTransId="{61CE2EB7-E339-4B78-839F-031C871E4C81}"/>
    <dgm:cxn modelId="{0032CD59-0BD3-4CB7-95E3-96DCA912DB28}" type="presOf" srcId="{D09E6C66-8EB7-48E6-9B77-23981CB11BFD}" destId="{18F4D698-3FF1-42CA-98F2-F7B1BA25217A}" srcOrd="0" destOrd="0" presId="urn:microsoft.com/office/officeart/2005/8/layout/process1"/>
    <dgm:cxn modelId="{C57F2A89-DF80-4814-997F-D783E784C468}" type="presOf" srcId="{7E22C133-1FB6-41CD-B4CA-EDA7328A97A0}" destId="{8B125F83-08F2-442D-BA5C-26AA1ABFD393}" srcOrd="0" destOrd="0" presId="urn:microsoft.com/office/officeart/2005/8/layout/process1"/>
    <dgm:cxn modelId="{C42CA9A2-B995-47D4-B28B-8B55A7309ED7}" type="presOf" srcId="{A4A6C588-EB64-4926-9DA5-55862277A9AE}" destId="{AC49AA3F-857C-4C30-AFD2-7B0652E2CFE5}" srcOrd="0" destOrd="0" presId="urn:microsoft.com/office/officeart/2005/8/layout/process1"/>
    <dgm:cxn modelId="{1892FEA8-A050-4B4B-9A8D-7713E49BCA57}" type="presOf" srcId="{A6A03B60-B908-47C8-BE87-E13B9B3CC386}" destId="{B98944D7-1FB3-4EBE-A941-30F3444964AB}" srcOrd="0" destOrd="0" presId="urn:microsoft.com/office/officeart/2005/8/layout/process1"/>
    <dgm:cxn modelId="{CBE164AB-BD93-46EA-BDC7-42A839B903E0}" type="presOf" srcId="{61CE2EB7-E339-4B78-839F-031C871E4C81}" destId="{D94DF1AB-8EC5-47F1-9C1D-AECF451750FF}" srcOrd="1" destOrd="0" presId="urn:microsoft.com/office/officeart/2005/8/layout/process1"/>
    <dgm:cxn modelId="{BD7138B4-A4B6-41CC-A502-3550694D6A15}" srcId="{7E22C133-1FB6-41CD-B4CA-EDA7328A97A0}" destId="{D09E6C66-8EB7-48E6-9B77-23981CB11BFD}" srcOrd="3" destOrd="0" parTransId="{3ED38ED0-66E1-4121-B58F-698AA293B4F2}" sibTransId="{10D37FF6-CF99-46A1-A680-E60620C2BDAB}"/>
    <dgm:cxn modelId="{FD66D9FB-FB08-43C4-93A3-961D8939C447}" srcId="{7E22C133-1FB6-41CD-B4CA-EDA7328A97A0}" destId="{35EFC18D-3F05-4EB2-AA68-B6B5F2504F4A}" srcOrd="1" destOrd="0" parTransId="{BA8BA8B3-F026-4388-8902-A11F5B81BC3B}" sibTransId="{A6A03B60-B908-47C8-BE87-E13B9B3CC386}"/>
    <dgm:cxn modelId="{78A9D134-FCEC-4A4F-8B7A-FFFEA080421F}" type="presParOf" srcId="{8B125F83-08F2-442D-BA5C-26AA1ABFD393}" destId="{B99EEF68-BBAC-4E1F-B83D-A8DDF625378D}" srcOrd="0" destOrd="0" presId="urn:microsoft.com/office/officeart/2005/8/layout/process1"/>
    <dgm:cxn modelId="{E76E336C-EA34-4710-8864-CDC8EF8A60B4}" type="presParOf" srcId="{8B125F83-08F2-442D-BA5C-26AA1ABFD393}" destId="{AC49AA3F-857C-4C30-AFD2-7B0652E2CFE5}" srcOrd="1" destOrd="0" presId="urn:microsoft.com/office/officeart/2005/8/layout/process1"/>
    <dgm:cxn modelId="{C9B5E995-3A81-46F8-82EE-7EEB47D63384}" type="presParOf" srcId="{AC49AA3F-857C-4C30-AFD2-7B0652E2CFE5}" destId="{5B94C552-113E-4ABD-96F2-45674987997C}" srcOrd="0" destOrd="0" presId="urn:microsoft.com/office/officeart/2005/8/layout/process1"/>
    <dgm:cxn modelId="{F566DDC0-DC4E-4329-B54C-4E3266A35AE2}" type="presParOf" srcId="{8B125F83-08F2-442D-BA5C-26AA1ABFD393}" destId="{E266D84F-D4D3-4C5A-BB58-941AD78A8394}" srcOrd="2" destOrd="0" presId="urn:microsoft.com/office/officeart/2005/8/layout/process1"/>
    <dgm:cxn modelId="{E8C5FFD0-936C-4B3F-BCAC-5217B22857E7}" type="presParOf" srcId="{8B125F83-08F2-442D-BA5C-26AA1ABFD393}" destId="{B98944D7-1FB3-4EBE-A941-30F3444964AB}" srcOrd="3" destOrd="0" presId="urn:microsoft.com/office/officeart/2005/8/layout/process1"/>
    <dgm:cxn modelId="{974519BB-3465-48A1-A319-7369E56C45B0}" type="presParOf" srcId="{B98944D7-1FB3-4EBE-A941-30F3444964AB}" destId="{EE1327CD-4AB7-4DC7-9C66-623BCC54FB0B}" srcOrd="0" destOrd="0" presId="urn:microsoft.com/office/officeart/2005/8/layout/process1"/>
    <dgm:cxn modelId="{6FD40B19-0381-484E-BFDC-FE9B30A143FF}" type="presParOf" srcId="{8B125F83-08F2-442D-BA5C-26AA1ABFD393}" destId="{66EAADCA-F8BE-4990-A025-15AB9BF1909F}" srcOrd="4" destOrd="0" presId="urn:microsoft.com/office/officeart/2005/8/layout/process1"/>
    <dgm:cxn modelId="{414118E3-2EA6-4026-82DC-F19EDC261824}" type="presParOf" srcId="{8B125F83-08F2-442D-BA5C-26AA1ABFD393}" destId="{1F6DB0ED-A258-48B1-A4A5-28434ED71F90}" srcOrd="5" destOrd="0" presId="urn:microsoft.com/office/officeart/2005/8/layout/process1"/>
    <dgm:cxn modelId="{728E20E5-555C-4285-8E53-027D09408D5F}" type="presParOf" srcId="{1F6DB0ED-A258-48B1-A4A5-28434ED71F90}" destId="{D94DF1AB-8EC5-47F1-9C1D-AECF451750FF}" srcOrd="0" destOrd="0" presId="urn:microsoft.com/office/officeart/2005/8/layout/process1"/>
    <dgm:cxn modelId="{2D8E78C3-966C-4890-991D-76B847D59168}" type="presParOf" srcId="{8B125F83-08F2-442D-BA5C-26AA1ABFD393}" destId="{18F4D698-3FF1-42CA-98F2-F7B1BA25217A}"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9E9794-AD85-49AB-8DBE-AD639E5F461A}">
      <dsp:nvSpPr>
        <dsp:cNvPr id="0" name=""/>
        <dsp:cNvSpPr/>
      </dsp:nvSpPr>
      <dsp:spPr>
        <a:xfrm>
          <a:off x="6538" y="1195986"/>
          <a:ext cx="3728353" cy="1891662"/>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8105" tIns="52070" rIns="78105" bIns="52070" numCol="1" spcCol="1270" anchor="ctr" anchorCtr="0">
          <a:noAutofit/>
        </a:bodyPr>
        <a:lstStyle/>
        <a:p>
          <a:pPr marL="0" lvl="0" indent="0" algn="ctr" defTabSz="1822450">
            <a:lnSpc>
              <a:spcPct val="90000"/>
            </a:lnSpc>
            <a:spcBef>
              <a:spcPct val="0"/>
            </a:spcBef>
            <a:spcAft>
              <a:spcPct val="35000"/>
            </a:spcAft>
            <a:buNone/>
          </a:pPr>
          <a:r>
            <a:rPr lang="en-SG" sz="4100" b="1" kern="1200" dirty="0"/>
            <a:t>Root Node </a:t>
          </a:r>
        </a:p>
        <a:p>
          <a:pPr marL="0" lvl="0" indent="0" algn="ctr" defTabSz="1822450">
            <a:lnSpc>
              <a:spcPct val="90000"/>
            </a:lnSpc>
            <a:spcBef>
              <a:spcPct val="0"/>
            </a:spcBef>
            <a:spcAft>
              <a:spcPct val="35000"/>
            </a:spcAft>
            <a:buNone/>
          </a:pPr>
          <a:r>
            <a:rPr lang="en-SG" sz="4100" b="1" kern="1200" dirty="0"/>
            <a:t>(</a:t>
          </a:r>
          <a:r>
            <a:rPr lang="en-SG" sz="4100" b="1" kern="1200" dirty="0" err="1"/>
            <a:t>Nút</a:t>
          </a:r>
          <a:r>
            <a:rPr lang="en-SG" sz="4100" b="1" kern="1200" dirty="0"/>
            <a:t> </a:t>
          </a:r>
          <a:r>
            <a:rPr lang="en-SG" sz="4100" b="1" kern="1200" dirty="0" err="1"/>
            <a:t>gốc</a:t>
          </a:r>
          <a:r>
            <a:rPr lang="en-SG" sz="4100" b="1" kern="1200" dirty="0"/>
            <a:t>)</a:t>
          </a:r>
          <a:endParaRPr lang="en-SG" sz="4100" kern="1200" dirty="0"/>
        </a:p>
      </dsp:txBody>
      <dsp:txXfrm>
        <a:off x="61943" y="1251391"/>
        <a:ext cx="3617543" cy="1780852"/>
      </dsp:txXfrm>
    </dsp:sp>
    <dsp:sp modelId="{A3482E68-BABA-41A4-A629-090F5AB803A9}">
      <dsp:nvSpPr>
        <dsp:cNvPr id="0" name=""/>
        <dsp:cNvSpPr/>
      </dsp:nvSpPr>
      <dsp:spPr>
        <a:xfrm>
          <a:off x="4680723" y="1195986"/>
          <a:ext cx="3783325" cy="1891662"/>
        </a:xfrm>
        <a:prstGeom prst="roundRect">
          <a:avLst>
            <a:gd name="adj" fmla="val 10000"/>
          </a:avLst>
        </a:prstGeom>
        <a:gradFill rotWithShape="0">
          <a:gsLst>
            <a:gs pos="0">
              <a:schemeClr val="accent2">
                <a:hueOff val="2340759"/>
                <a:satOff val="-2919"/>
                <a:lumOff val="686"/>
                <a:alphaOff val="0"/>
                <a:shade val="51000"/>
                <a:satMod val="130000"/>
              </a:schemeClr>
            </a:gs>
            <a:gs pos="80000">
              <a:schemeClr val="accent2">
                <a:hueOff val="2340759"/>
                <a:satOff val="-2919"/>
                <a:lumOff val="686"/>
                <a:alphaOff val="0"/>
                <a:shade val="93000"/>
                <a:satMod val="130000"/>
              </a:schemeClr>
            </a:gs>
            <a:gs pos="100000">
              <a:schemeClr val="accent2">
                <a:hueOff val="2340759"/>
                <a:satOff val="-2919"/>
                <a:lumOff val="68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8105" tIns="52070" rIns="78105" bIns="52070" numCol="1" spcCol="1270" anchor="ctr" anchorCtr="0">
          <a:noAutofit/>
        </a:bodyPr>
        <a:lstStyle/>
        <a:p>
          <a:pPr marL="0" lvl="0" indent="0" algn="ctr" defTabSz="1822450">
            <a:lnSpc>
              <a:spcPct val="90000"/>
            </a:lnSpc>
            <a:spcBef>
              <a:spcPct val="0"/>
            </a:spcBef>
            <a:spcAft>
              <a:spcPct val="35000"/>
            </a:spcAft>
            <a:buNone/>
          </a:pPr>
          <a:r>
            <a:rPr lang="sv-SE" sz="4100" b="1" kern="1200" dirty="0"/>
            <a:t>Internal Node (Nút trung gian)</a:t>
          </a:r>
          <a:endParaRPr lang="en-SG" sz="4100" kern="1200" dirty="0"/>
        </a:p>
      </dsp:txBody>
      <dsp:txXfrm>
        <a:off x="4736128" y="1251391"/>
        <a:ext cx="3672515" cy="1780852"/>
      </dsp:txXfrm>
    </dsp:sp>
    <dsp:sp modelId="{E6443BA8-B44F-43BA-A964-689BE5DC5B8C}">
      <dsp:nvSpPr>
        <dsp:cNvPr id="0" name=""/>
        <dsp:cNvSpPr/>
      </dsp:nvSpPr>
      <dsp:spPr>
        <a:xfrm>
          <a:off x="9409880" y="1195986"/>
          <a:ext cx="3783325" cy="1891662"/>
        </a:xfrm>
        <a:prstGeom prst="roundRect">
          <a:avLst>
            <a:gd name="adj" fmla="val 10000"/>
          </a:avLst>
        </a:prstGeom>
        <a:gradFill rotWithShape="0">
          <a:gsLst>
            <a:gs pos="0">
              <a:schemeClr val="accent2">
                <a:hueOff val="4681519"/>
                <a:satOff val="-5839"/>
                <a:lumOff val="1373"/>
                <a:alphaOff val="0"/>
                <a:shade val="51000"/>
                <a:satMod val="130000"/>
              </a:schemeClr>
            </a:gs>
            <a:gs pos="80000">
              <a:schemeClr val="accent2">
                <a:hueOff val="4681519"/>
                <a:satOff val="-5839"/>
                <a:lumOff val="1373"/>
                <a:alphaOff val="0"/>
                <a:shade val="93000"/>
                <a:satMod val="130000"/>
              </a:schemeClr>
            </a:gs>
            <a:gs pos="100000">
              <a:schemeClr val="accent2">
                <a:hueOff val="4681519"/>
                <a:satOff val="-5839"/>
                <a:lumOff val="137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8105" tIns="52070" rIns="78105" bIns="52070" numCol="1" spcCol="1270" anchor="ctr" anchorCtr="0">
          <a:noAutofit/>
        </a:bodyPr>
        <a:lstStyle/>
        <a:p>
          <a:pPr marL="0" lvl="0" indent="0" algn="ctr" defTabSz="1822450">
            <a:lnSpc>
              <a:spcPct val="90000"/>
            </a:lnSpc>
            <a:spcBef>
              <a:spcPct val="0"/>
            </a:spcBef>
            <a:spcAft>
              <a:spcPct val="35000"/>
            </a:spcAft>
            <a:buNone/>
          </a:pPr>
          <a:r>
            <a:rPr lang="en-SG" sz="4100" b="1" kern="1200" dirty="0"/>
            <a:t>Branch (</a:t>
          </a:r>
          <a:r>
            <a:rPr lang="en-SG" sz="4100" b="1" kern="1200" dirty="0" err="1"/>
            <a:t>Nhánh</a:t>
          </a:r>
          <a:r>
            <a:rPr lang="en-SG" sz="4100" b="1" kern="1200" dirty="0"/>
            <a:t>)</a:t>
          </a:r>
          <a:endParaRPr lang="en-SG" sz="4100" kern="1200" dirty="0"/>
        </a:p>
      </dsp:txBody>
      <dsp:txXfrm>
        <a:off x="9465285" y="1251391"/>
        <a:ext cx="3672515" cy="17808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4E171-EF8E-4A37-8BCE-0F10F2F9C7CE}">
      <dsp:nvSpPr>
        <dsp:cNvPr id="0" name=""/>
        <dsp:cNvSpPr/>
      </dsp:nvSpPr>
      <dsp:spPr>
        <a:xfrm>
          <a:off x="11945747" y="4333332"/>
          <a:ext cx="320463" cy="320458"/>
        </a:xfrm>
        <a:prstGeom prst="ellipse">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12BA9C44-9240-4F5D-90C2-9EE62F181AE4}">
      <dsp:nvSpPr>
        <dsp:cNvPr id="0" name=""/>
        <dsp:cNvSpPr/>
      </dsp:nvSpPr>
      <dsp:spPr>
        <a:xfrm>
          <a:off x="11358416" y="4333332"/>
          <a:ext cx="320463" cy="320458"/>
        </a:xfrm>
        <a:prstGeom prst="ellipse">
          <a:avLst/>
        </a:prstGeom>
        <a:gradFill rotWithShape="0">
          <a:gsLst>
            <a:gs pos="0">
              <a:schemeClr val="accent5">
                <a:hueOff val="-301027"/>
                <a:satOff val="1206"/>
                <a:lumOff val="261"/>
                <a:alphaOff val="0"/>
                <a:shade val="51000"/>
                <a:satMod val="130000"/>
              </a:schemeClr>
            </a:gs>
            <a:gs pos="80000">
              <a:schemeClr val="accent5">
                <a:hueOff val="-301027"/>
                <a:satOff val="1206"/>
                <a:lumOff val="261"/>
                <a:alphaOff val="0"/>
                <a:shade val="93000"/>
                <a:satMod val="130000"/>
              </a:schemeClr>
            </a:gs>
            <a:gs pos="100000">
              <a:schemeClr val="accent5">
                <a:hueOff val="-301027"/>
                <a:satOff val="1206"/>
                <a:lumOff val="261"/>
                <a:alphaOff val="0"/>
                <a:shade val="94000"/>
                <a:satMod val="135000"/>
              </a:schemeClr>
            </a:gs>
          </a:gsLst>
          <a:lin ang="16200000" scaled="0"/>
        </a:gradFill>
        <a:ln w="9525" cap="flat" cmpd="sng" algn="ctr">
          <a:solidFill>
            <a:schemeClr val="accent5">
              <a:hueOff val="-301027"/>
              <a:satOff val="1206"/>
              <a:lumOff val="261"/>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1159C8E0-C112-4EAF-B21D-F7925022F72D}">
      <dsp:nvSpPr>
        <dsp:cNvPr id="0" name=""/>
        <dsp:cNvSpPr/>
      </dsp:nvSpPr>
      <dsp:spPr>
        <a:xfrm>
          <a:off x="10771086" y="4333332"/>
          <a:ext cx="320463" cy="320458"/>
        </a:xfrm>
        <a:prstGeom prst="ellipse">
          <a:avLst/>
        </a:prstGeom>
        <a:gradFill rotWithShape="0">
          <a:gsLst>
            <a:gs pos="0">
              <a:schemeClr val="accent5">
                <a:hueOff val="-602053"/>
                <a:satOff val="2413"/>
                <a:lumOff val="523"/>
                <a:alphaOff val="0"/>
                <a:shade val="51000"/>
                <a:satMod val="130000"/>
              </a:schemeClr>
            </a:gs>
            <a:gs pos="80000">
              <a:schemeClr val="accent5">
                <a:hueOff val="-602053"/>
                <a:satOff val="2413"/>
                <a:lumOff val="523"/>
                <a:alphaOff val="0"/>
                <a:shade val="93000"/>
                <a:satMod val="130000"/>
              </a:schemeClr>
            </a:gs>
            <a:gs pos="100000">
              <a:schemeClr val="accent5">
                <a:hueOff val="-602053"/>
                <a:satOff val="2413"/>
                <a:lumOff val="523"/>
                <a:alphaOff val="0"/>
                <a:shade val="94000"/>
                <a:satMod val="135000"/>
              </a:schemeClr>
            </a:gs>
          </a:gsLst>
          <a:lin ang="16200000" scaled="0"/>
        </a:gradFill>
        <a:ln w="9525" cap="flat" cmpd="sng" algn="ctr">
          <a:solidFill>
            <a:schemeClr val="accent5">
              <a:hueOff val="-602053"/>
              <a:satOff val="2413"/>
              <a:lumOff val="523"/>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D918A513-006F-4067-8498-F7BA94F4979A}">
      <dsp:nvSpPr>
        <dsp:cNvPr id="0" name=""/>
        <dsp:cNvSpPr/>
      </dsp:nvSpPr>
      <dsp:spPr>
        <a:xfrm>
          <a:off x="10184872" y="4333332"/>
          <a:ext cx="320463" cy="320458"/>
        </a:xfrm>
        <a:prstGeom prst="ellipse">
          <a:avLst/>
        </a:prstGeom>
        <a:gradFill rotWithShape="0">
          <a:gsLst>
            <a:gs pos="0">
              <a:schemeClr val="accent5">
                <a:hueOff val="-903080"/>
                <a:satOff val="3619"/>
                <a:lumOff val="784"/>
                <a:alphaOff val="0"/>
                <a:shade val="51000"/>
                <a:satMod val="130000"/>
              </a:schemeClr>
            </a:gs>
            <a:gs pos="80000">
              <a:schemeClr val="accent5">
                <a:hueOff val="-903080"/>
                <a:satOff val="3619"/>
                <a:lumOff val="784"/>
                <a:alphaOff val="0"/>
                <a:shade val="93000"/>
                <a:satMod val="130000"/>
              </a:schemeClr>
            </a:gs>
            <a:gs pos="100000">
              <a:schemeClr val="accent5">
                <a:hueOff val="-903080"/>
                <a:satOff val="3619"/>
                <a:lumOff val="784"/>
                <a:alphaOff val="0"/>
                <a:shade val="94000"/>
                <a:satMod val="135000"/>
              </a:schemeClr>
            </a:gs>
          </a:gsLst>
          <a:lin ang="16200000" scaled="0"/>
        </a:gradFill>
        <a:ln w="9525" cap="flat" cmpd="sng" algn="ctr">
          <a:solidFill>
            <a:schemeClr val="accent5">
              <a:hueOff val="-903080"/>
              <a:satOff val="3619"/>
              <a:lumOff val="784"/>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92C32894-4EFE-4317-A77A-5FB0D78DD204}">
      <dsp:nvSpPr>
        <dsp:cNvPr id="0" name=""/>
        <dsp:cNvSpPr/>
      </dsp:nvSpPr>
      <dsp:spPr>
        <a:xfrm>
          <a:off x="9597541" y="4333332"/>
          <a:ext cx="320463" cy="320458"/>
        </a:xfrm>
        <a:prstGeom prst="ellipse">
          <a:avLst/>
        </a:prstGeom>
        <a:gradFill rotWithShape="0">
          <a:gsLst>
            <a:gs pos="0">
              <a:schemeClr val="accent5">
                <a:hueOff val="-1204106"/>
                <a:satOff val="4826"/>
                <a:lumOff val="1046"/>
                <a:alphaOff val="0"/>
                <a:shade val="51000"/>
                <a:satMod val="130000"/>
              </a:schemeClr>
            </a:gs>
            <a:gs pos="80000">
              <a:schemeClr val="accent5">
                <a:hueOff val="-1204106"/>
                <a:satOff val="4826"/>
                <a:lumOff val="1046"/>
                <a:alphaOff val="0"/>
                <a:shade val="93000"/>
                <a:satMod val="130000"/>
              </a:schemeClr>
            </a:gs>
            <a:gs pos="100000">
              <a:schemeClr val="accent5">
                <a:hueOff val="-1204106"/>
                <a:satOff val="4826"/>
                <a:lumOff val="1046"/>
                <a:alphaOff val="0"/>
                <a:shade val="94000"/>
                <a:satMod val="135000"/>
              </a:schemeClr>
            </a:gs>
          </a:gsLst>
          <a:lin ang="16200000" scaled="0"/>
        </a:gradFill>
        <a:ln w="9525" cap="flat" cmpd="sng" algn="ctr">
          <a:solidFill>
            <a:schemeClr val="accent5">
              <a:hueOff val="-1204106"/>
              <a:satOff val="4826"/>
              <a:lumOff val="1046"/>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20D38796-3E25-4BE6-8728-FAD4B4D88011}">
      <dsp:nvSpPr>
        <dsp:cNvPr id="0" name=""/>
        <dsp:cNvSpPr/>
      </dsp:nvSpPr>
      <dsp:spPr>
        <a:xfrm>
          <a:off x="8689747" y="4173103"/>
          <a:ext cx="640927" cy="641444"/>
        </a:xfrm>
        <a:prstGeom prst="ellipse">
          <a:avLst/>
        </a:prstGeom>
        <a:gradFill rotWithShape="0">
          <a:gsLst>
            <a:gs pos="0">
              <a:schemeClr val="accent5">
                <a:hueOff val="-1505133"/>
                <a:satOff val="6032"/>
                <a:lumOff val="1307"/>
                <a:alphaOff val="0"/>
                <a:shade val="51000"/>
                <a:satMod val="130000"/>
              </a:schemeClr>
            </a:gs>
            <a:gs pos="80000">
              <a:schemeClr val="accent5">
                <a:hueOff val="-1505133"/>
                <a:satOff val="6032"/>
                <a:lumOff val="1307"/>
                <a:alphaOff val="0"/>
                <a:shade val="93000"/>
                <a:satMod val="130000"/>
              </a:schemeClr>
            </a:gs>
            <a:gs pos="100000">
              <a:schemeClr val="accent5">
                <a:hueOff val="-1505133"/>
                <a:satOff val="6032"/>
                <a:lumOff val="1307"/>
                <a:alphaOff val="0"/>
                <a:shade val="94000"/>
                <a:satMod val="135000"/>
              </a:schemeClr>
            </a:gs>
          </a:gsLst>
          <a:lin ang="16200000" scaled="0"/>
        </a:gradFill>
        <a:ln w="9525" cap="flat" cmpd="sng" algn="ctr">
          <a:solidFill>
            <a:schemeClr val="accent5">
              <a:hueOff val="-1505133"/>
              <a:satOff val="6032"/>
              <a:lumOff val="1307"/>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9564C313-5610-4FB0-A68E-0467EB12526E}">
      <dsp:nvSpPr>
        <dsp:cNvPr id="0" name=""/>
        <dsp:cNvSpPr/>
      </dsp:nvSpPr>
      <dsp:spPr>
        <a:xfrm>
          <a:off x="11423179" y="3671332"/>
          <a:ext cx="320463" cy="320458"/>
        </a:xfrm>
        <a:prstGeom prst="ellipse">
          <a:avLst/>
        </a:prstGeom>
        <a:gradFill rotWithShape="0">
          <a:gsLst>
            <a:gs pos="0">
              <a:schemeClr val="accent5">
                <a:hueOff val="-1806159"/>
                <a:satOff val="7238"/>
                <a:lumOff val="1569"/>
                <a:alphaOff val="0"/>
                <a:shade val="51000"/>
                <a:satMod val="130000"/>
              </a:schemeClr>
            </a:gs>
            <a:gs pos="80000">
              <a:schemeClr val="accent5">
                <a:hueOff val="-1806159"/>
                <a:satOff val="7238"/>
                <a:lumOff val="1569"/>
                <a:alphaOff val="0"/>
                <a:shade val="93000"/>
                <a:satMod val="130000"/>
              </a:schemeClr>
            </a:gs>
            <a:gs pos="100000">
              <a:schemeClr val="accent5">
                <a:hueOff val="-1806159"/>
                <a:satOff val="7238"/>
                <a:lumOff val="1569"/>
                <a:alphaOff val="0"/>
                <a:shade val="94000"/>
                <a:satMod val="135000"/>
              </a:schemeClr>
            </a:gs>
          </a:gsLst>
          <a:lin ang="16200000" scaled="0"/>
        </a:gradFill>
        <a:ln w="9525" cap="flat" cmpd="sng" algn="ctr">
          <a:solidFill>
            <a:schemeClr val="accent5">
              <a:hueOff val="-1806159"/>
              <a:satOff val="7238"/>
              <a:lumOff val="1569"/>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08FF6DE-33DE-4A20-900F-EE4E63215BA2}">
      <dsp:nvSpPr>
        <dsp:cNvPr id="0" name=""/>
        <dsp:cNvSpPr/>
      </dsp:nvSpPr>
      <dsp:spPr>
        <a:xfrm>
          <a:off x="11423179" y="5000076"/>
          <a:ext cx="320463" cy="320458"/>
        </a:xfrm>
        <a:prstGeom prst="ellipse">
          <a:avLst/>
        </a:prstGeom>
        <a:gradFill rotWithShape="0">
          <a:gsLst>
            <a:gs pos="0">
              <a:schemeClr val="accent5">
                <a:hueOff val="-2107186"/>
                <a:satOff val="8445"/>
                <a:lumOff val="1830"/>
                <a:alphaOff val="0"/>
                <a:shade val="51000"/>
                <a:satMod val="130000"/>
              </a:schemeClr>
            </a:gs>
            <a:gs pos="80000">
              <a:schemeClr val="accent5">
                <a:hueOff val="-2107186"/>
                <a:satOff val="8445"/>
                <a:lumOff val="1830"/>
                <a:alphaOff val="0"/>
                <a:shade val="93000"/>
                <a:satMod val="130000"/>
              </a:schemeClr>
            </a:gs>
            <a:gs pos="100000">
              <a:schemeClr val="accent5">
                <a:hueOff val="-2107186"/>
                <a:satOff val="8445"/>
                <a:lumOff val="1830"/>
                <a:alphaOff val="0"/>
                <a:shade val="94000"/>
                <a:satMod val="135000"/>
              </a:schemeClr>
            </a:gs>
          </a:gsLst>
          <a:lin ang="16200000" scaled="0"/>
        </a:gradFill>
        <a:ln w="9525" cap="flat" cmpd="sng" algn="ctr">
          <a:solidFill>
            <a:schemeClr val="accent5">
              <a:hueOff val="-2107186"/>
              <a:satOff val="8445"/>
              <a:lumOff val="183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8CECE822-3CE1-4746-A34B-B8AEDB20BEAF}">
      <dsp:nvSpPr>
        <dsp:cNvPr id="0" name=""/>
        <dsp:cNvSpPr/>
      </dsp:nvSpPr>
      <dsp:spPr>
        <a:xfrm>
          <a:off x="11709028" y="3959113"/>
          <a:ext cx="320463" cy="320458"/>
        </a:xfrm>
        <a:prstGeom prst="ellipse">
          <a:avLst/>
        </a:prstGeom>
        <a:gradFill rotWithShape="0">
          <a:gsLst>
            <a:gs pos="0">
              <a:schemeClr val="accent5">
                <a:hueOff val="-2408213"/>
                <a:satOff val="9651"/>
                <a:lumOff val="2092"/>
                <a:alphaOff val="0"/>
                <a:shade val="51000"/>
                <a:satMod val="130000"/>
              </a:schemeClr>
            </a:gs>
            <a:gs pos="80000">
              <a:schemeClr val="accent5">
                <a:hueOff val="-2408213"/>
                <a:satOff val="9651"/>
                <a:lumOff val="2092"/>
                <a:alphaOff val="0"/>
                <a:shade val="93000"/>
                <a:satMod val="130000"/>
              </a:schemeClr>
            </a:gs>
            <a:gs pos="100000">
              <a:schemeClr val="accent5">
                <a:hueOff val="-2408213"/>
                <a:satOff val="9651"/>
                <a:lumOff val="2092"/>
                <a:alphaOff val="0"/>
                <a:shade val="94000"/>
                <a:satMod val="135000"/>
              </a:schemeClr>
            </a:gs>
          </a:gsLst>
          <a:lin ang="16200000" scaled="0"/>
        </a:gradFill>
        <a:ln w="9525" cap="flat" cmpd="sng" algn="ctr">
          <a:solidFill>
            <a:schemeClr val="accent5">
              <a:hueOff val="-2408213"/>
              <a:satOff val="9651"/>
              <a:lumOff val="2092"/>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91AF6ED2-4F03-47FD-BD69-0DEBB732ED71}">
      <dsp:nvSpPr>
        <dsp:cNvPr id="0" name=""/>
        <dsp:cNvSpPr/>
      </dsp:nvSpPr>
      <dsp:spPr>
        <a:xfrm>
          <a:off x="11728010" y="4713877"/>
          <a:ext cx="320463" cy="320458"/>
        </a:xfrm>
        <a:prstGeom prst="ellipse">
          <a:avLst/>
        </a:prstGeom>
        <a:gradFill rotWithShape="0">
          <a:gsLst>
            <a:gs pos="0">
              <a:schemeClr val="accent5">
                <a:hueOff val="-2709239"/>
                <a:satOff val="10858"/>
                <a:lumOff val="2353"/>
                <a:alphaOff val="0"/>
                <a:shade val="51000"/>
                <a:satMod val="130000"/>
              </a:schemeClr>
            </a:gs>
            <a:gs pos="80000">
              <a:schemeClr val="accent5">
                <a:hueOff val="-2709239"/>
                <a:satOff val="10858"/>
                <a:lumOff val="2353"/>
                <a:alphaOff val="0"/>
                <a:shade val="93000"/>
                <a:satMod val="130000"/>
              </a:schemeClr>
            </a:gs>
            <a:gs pos="100000">
              <a:schemeClr val="accent5">
                <a:hueOff val="-2709239"/>
                <a:satOff val="10858"/>
                <a:lumOff val="2353"/>
                <a:alphaOff val="0"/>
                <a:shade val="94000"/>
                <a:satMod val="135000"/>
              </a:schemeClr>
            </a:gs>
          </a:gsLst>
          <a:lin ang="16200000" scaled="0"/>
        </a:gradFill>
        <a:ln w="9525" cap="flat" cmpd="sng" algn="ctr">
          <a:solidFill>
            <a:schemeClr val="accent5">
              <a:hueOff val="-2709239"/>
              <a:satOff val="10858"/>
              <a:lumOff val="2353"/>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DCCBD0AB-902A-427F-81DB-86D5F0D738F9}">
      <dsp:nvSpPr>
        <dsp:cNvPr id="0" name=""/>
        <dsp:cNvSpPr/>
      </dsp:nvSpPr>
      <dsp:spPr>
        <a:xfrm>
          <a:off x="5179163" y="2871240"/>
          <a:ext cx="3244833" cy="3245170"/>
        </a:xfrm>
        <a:prstGeom prst="ellipse">
          <a:avLst/>
        </a:prstGeom>
        <a:gradFill rotWithShape="0">
          <a:gsLst>
            <a:gs pos="0">
              <a:schemeClr val="accent5">
                <a:hueOff val="-3010266"/>
                <a:satOff val="12064"/>
                <a:lumOff val="2615"/>
                <a:alphaOff val="0"/>
                <a:shade val="51000"/>
                <a:satMod val="130000"/>
              </a:schemeClr>
            </a:gs>
            <a:gs pos="80000">
              <a:schemeClr val="accent5">
                <a:hueOff val="-3010266"/>
                <a:satOff val="12064"/>
                <a:lumOff val="2615"/>
                <a:alphaOff val="0"/>
                <a:shade val="93000"/>
                <a:satMod val="130000"/>
              </a:schemeClr>
            </a:gs>
            <a:gs pos="100000">
              <a:schemeClr val="accent5">
                <a:hueOff val="-3010266"/>
                <a:satOff val="12064"/>
                <a:lumOff val="2615"/>
                <a:alphaOff val="0"/>
                <a:shade val="94000"/>
                <a:satMod val="135000"/>
              </a:schemeClr>
            </a:gs>
          </a:gsLst>
          <a:lin ang="16200000" scaled="0"/>
        </a:gradFill>
        <a:ln w="9525" cap="flat" cmpd="sng" algn="ctr">
          <a:solidFill>
            <a:schemeClr val="accent5">
              <a:hueOff val="-3010266"/>
              <a:satOff val="12064"/>
              <a:lumOff val="2615"/>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txBody>
        <a:bodyPr spcFirstLastPara="0" vert="horz" wrap="square" lIns="69850" tIns="69850" rIns="69850" bIns="69850" numCol="1" spcCol="1270" anchor="ctr" anchorCtr="0">
          <a:noAutofit/>
        </a:bodyPr>
        <a:lstStyle/>
        <a:p>
          <a:pPr marL="0" lvl="0" indent="0" algn="ctr" defTabSz="2444750">
            <a:lnSpc>
              <a:spcPct val="90000"/>
            </a:lnSpc>
            <a:spcBef>
              <a:spcPct val="0"/>
            </a:spcBef>
            <a:spcAft>
              <a:spcPct val="35000"/>
            </a:spcAft>
            <a:buNone/>
          </a:pPr>
          <a:r>
            <a:rPr lang="en-SG" sz="5500" b="1" kern="1200" dirty="0" err="1">
              <a:latin typeface="Tahoma" panose="020B0604030504040204" pitchFamily="34" charset="0"/>
              <a:ea typeface="Tahoma" panose="020B0604030504040204" pitchFamily="34" charset="0"/>
              <a:cs typeface="Tahoma" panose="020B0604030504040204" pitchFamily="34" charset="0"/>
            </a:rPr>
            <a:t>Thuộc</a:t>
          </a:r>
          <a:r>
            <a:rPr lang="en-SG" sz="5500" b="1" kern="1200" dirty="0">
              <a:latin typeface="Tahoma" panose="020B0604030504040204" pitchFamily="34" charset="0"/>
              <a:ea typeface="Tahoma" panose="020B0604030504040204" pitchFamily="34" charset="0"/>
              <a:cs typeface="Tahoma" panose="020B0604030504040204" pitchFamily="34" charset="0"/>
            </a:rPr>
            <a:t> </a:t>
          </a:r>
          <a:r>
            <a:rPr lang="en-SG" sz="5500" b="1" kern="1200" dirty="0" err="1">
              <a:latin typeface="Tahoma" panose="020B0604030504040204" pitchFamily="34" charset="0"/>
              <a:ea typeface="Tahoma" panose="020B0604030504040204" pitchFamily="34" charset="0"/>
              <a:cs typeface="Tahoma" panose="020B0604030504040204" pitchFamily="34" charset="0"/>
            </a:rPr>
            <a:t>tính</a:t>
          </a:r>
          <a:endParaRPr lang="en-SG" sz="5500" b="1" kern="1200" dirty="0">
            <a:latin typeface="Tahoma" panose="020B0604030504040204" pitchFamily="34" charset="0"/>
            <a:ea typeface="Tahoma" panose="020B0604030504040204" pitchFamily="34" charset="0"/>
            <a:cs typeface="Tahoma" panose="020B0604030504040204" pitchFamily="34" charset="0"/>
          </a:endParaRPr>
        </a:p>
      </dsp:txBody>
      <dsp:txXfrm>
        <a:off x="5654358" y="3346484"/>
        <a:ext cx="2294443" cy="2294682"/>
      </dsp:txXfrm>
    </dsp:sp>
    <dsp:sp modelId="{A72F047B-E4A8-441B-931E-432E4ACAB2C6}">
      <dsp:nvSpPr>
        <dsp:cNvPr id="0" name=""/>
        <dsp:cNvSpPr/>
      </dsp:nvSpPr>
      <dsp:spPr>
        <a:xfrm>
          <a:off x="4936862" y="2594001"/>
          <a:ext cx="640927" cy="641444"/>
        </a:xfrm>
        <a:prstGeom prst="ellipse">
          <a:avLst/>
        </a:prstGeom>
        <a:gradFill rotWithShape="0">
          <a:gsLst>
            <a:gs pos="0">
              <a:schemeClr val="accent5">
                <a:hueOff val="-3311292"/>
                <a:satOff val="13270"/>
                <a:lumOff val="2876"/>
                <a:alphaOff val="0"/>
                <a:shade val="51000"/>
                <a:satMod val="130000"/>
              </a:schemeClr>
            </a:gs>
            <a:gs pos="80000">
              <a:schemeClr val="accent5">
                <a:hueOff val="-3311292"/>
                <a:satOff val="13270"/>
                <a:lumOff val="2876"/>
                <a:alphaOff val="0"/>
                <a:shade val="93000"/>
                <a:satMod val="130000"/>
              </a:schemeClr>
            </a:gs>
            <a:gs pos="100000">
              <a:schemeClr val="accent5">
                <a:hueOff val="-3311292"/>
                <a:satOff val="13270"/>
                <a:lumOff val="2876"/>
                <a:alphaOff val="0"/>
                <a:shade val="94000"/>
                <a:satMod val="135000"/>
              </a:schemeClr>
            </a:gs>
          </a:gsLst>
          <a:lin ang="16200000" scaled="0"/>
        </a:gradFill>
        <a:ln w="9525" cap="flat" cmpd="sng" algn="ctr">
          <a:solidFill>
            <a:schemeClr val="accent5">
              <a:hueOff val="-3311292"/>
              <a:satOff val="13270"/>
              <a:lumOff val="2876"/>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120AA02C-C1A3-46D8-9E42-968DF65B3DE5}">
      <dsp:nvSpPr>
        <dsp:cNvPr id="0" name=""/>
        <dsp:cNvSpPr/>
      </dsp:nvSpPr>
      <dsp:spPr>
        <a:xfrm>
          <a:off x="4525954" y="2255622"/>
          <a:ext cx="320463" cy="320458"/>
        </a:xfrm>
        <a:prstGeom prst="ellipse">
          <a:avLst/>
        </a:prstGeom>
        <a:gradFill rotWithShape="0">
          <a:gsLst>
            <a:gs pos="0">
              <a:schemeClr val="accent5">
                <a:hueOff val="-3612319"/>
                <a:satOff val="14477"/>
                <a:lumOff val="3137"/>
                <a:alphaOff val="0"/>
                <a:shade val="51000"/>
                <a:satMod val="130000"/>
              </a:schemeClr>
            </a:gs>
            <a:gs pos="80000">
              <a:schemeClr val="accent5">
                <a:hueOff val="-3612319"/>
                <a:satOff val="14477"/>
                <a:lumOff val="3137"/>
                <a:alphaOff val="0"/>
                <a:shade val="93000"/>
                <a:satMod val="130000"/>
              </a:schemeClr>
            </a:gs>
            <a:gs pos="100000">
              <a:schemeClr val="accent5">
                <a:hueOff val="-3612319"/>
                <a:satOff val="14477"/>
                <a:lumOff val="3137"/>
                <a:alphaOff val="0"/>
                <a:shade val="94000"/>
                <a:satMod val="135000"/>
              </a:schemeClr>
            </a:gs>
          </a:gsLst>
          <a:lin ang="16200000" scaled="0"/>
        </a:gradFill>
        <a:ln w="9525" cap="flat" cmpd="sng" algn="ctr">
          <a:solidFill>
            <a:schemeClr val="accent5">
              <a:hueOff val="-3612319"/>
              <a:satOff val="14477"/>
              <a:lumOff val="3137"/>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4FA804E-E6A4-49BB-9F64-6303FD6669B6}">
      <dsp:nvSpPr>
        <dsp:cNvPr id="0" name=""/>
        <dsp:cNvSpPr/>
      </dsp:nvSpPr>
      <dsp:spPr>
        <a:xfrm>
          <a:off x="3841479" y="2255622"/>
          <a:ext cx="320463" cy="320458"/>
        </a:xfrm>
        <a:prstGeom prst="ellipse">
          <a:avLst/>
        </a:prstGeom>
        <a:gradFill rotWithShape="0">
          <a:gsLst>
            <a:gs pos="0">
              <a:schemeClr val="accent5">
                <a:hueOff val="-3913345"/>
                <a:satOff val="15683"/>
                <a:lumOff val="3399"/>
                <a:alphaOff val="0"/>
                <a:shade val="51000"/>
                <a:satMod val="130000"/>
              </a:schemeClr>
            </a:gs>
            <a:gs pos="80000">
              <a:schemeClr val="accent5">
                <a:hueOff val="-3913345"/>
                <a:satOff val="15683"/>
                <a:lumOff val="3399"/>
                <a:alphaOff val="0"/>
                <a:shade val="93000"/>
                <a:satMod val="130000"/>
              </a:schemeClr>
            </a:gs>
            <a:gs pos="100000">
              <a:schemeClr val="accent5">
                <a:hueOff val="-3913345"/>
                <a:satOff val="15683"/>
                <a:lumOff val="3399"/>
                <a:alphaOff val="0"/>
                <a:shade val="94000"/>
                <a:satMod val="135000"/>
              </a:schemeClr>
            </a:gs>
          </a:gsLst>
          <a:lin ang="16200000" scaled="0"/>
        </a:gradFill>
        <a:ln w="9525" cap="flat" cmpd="sng" algn="ctr">
          <a:solidFill>
            <a:schemeClr val="accent5">
              <a:hueOff val="-3913345"/>
              <a:satOff val="15683"/>
              <a:lumOff val="3399"/>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9F7CC5F-84F8-460B-B8D0-5F53DF73DA6F}">
      <dsp:nvSpPr>
        <dsp:cNvPr id="0" name=""/>
        <dsp:cNvSpPr/>
      </dsp:nvSpPr>
      <dsp:spPr>
        <a:xfrm>
          <a:off x="3157005" y="2255622"/>
          <a:ext cx="320463" cy="320458"/>
        </a:xfrm>
        <a:prstGeom prst="ellipse">
          <a:avLst/>
        </a:prstGeom>
        <a:gradFill rotWithShape="0">
          <a:gsLst>
            <a:gs pos="0">
              <a:schemeClr val="accent5">
                <a:hueOff val="-4214372"/>
                <a:satOff val="16890"/>
                <a:lumOff val="3660"/>
                <a:alphaOff val="0"/>
                <a:shade val="51000"/>
                <a:satMod val="130000"/>
              </a:schemeClr>
            </a:gs>
            <a:gs pos="80000">
              <a:schemeClr val="accent5">
                <a:hueOff val="-4214372"/>
                <a:satOff val="16890"/>
                <a:lumOff val="3660"/>
                <a:alphaOff val="0"/>
                <a:shade val="93000"/>
                <a:satMod val="130000"/>
              </a:schemeClr>
            </a:gs>
            <a:gs pos="100000">
              <a:schemeClr val="accent5">
                <a:hueOff val="-4214372"/>
                <a:satOff val="16890"/>
                <a:lumOff val="3660"/>
                <a:alphaOff val="0"/>
                <a:shade val="94000"/>
                <a:satMod val="135000"/>
              </a:schemeClr>
            </a:gs>
          </a:gsLst>
          <a:lin ang="16200000" scaled="0"/>
        </a:gradFill>
        <a:ln w="9525" cap="flat" cmpd="sng" algn="ctr">
          <a:solidFill>
            <a:schemeClr val="accent5">
              <a:hueOff val="-4214372"/>
              <a:satOff val="16890"/>
              <a:lumOff val="3660"/>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EC21192-4BC7-43E0-88E8-DD22441544D7}">
      <dsp:nvSpPr>
        <dsp:cNvPr id="0" name=""/>
        <dsp:cNvSpPr/>
      </dsp:nvSpPr>
      <dsp:spPr>
        <a:xfrm>
          <a:off x="2472530" y="2255622"/>
          <a:ext cx="320463" cy="320458"/>
        </a:xfrm>
        <a:prstGeom prst="ellipse">
          <a:avLst/>
        </a:prstGeom>
        <a:gradFill rotWithShape="0">
          <a:gsLst>
            <a:gs pos="0">
              <a:schemeClr val="accent5">
                <a:hueOff val="-4515398"/>
                <a:satOff val="18096"/>
                <a:lumOff val="3922"/>
                <a:alphaOff val="0"/>
                <a:shade val="51000"/>
                <a:satMod val="130000"/>
              </a:schemeClr>
            </a:gs>
            <a:gs pos="80000">
              <a:schemeClr val="accent5">
                <a:hueOff val="-4515398"/>
                <a:satOff val="18096"/>
                <a:lumOff val="3922"/>
                <a:alphaOff val="0"/>
                <a:shade val="93000"/>
                <a:satMod val="130000"/>
              </a:schemeClr>
            </a:gs>
            <a:gs pos="100000">
              <a:schemeClr val="accent5">
                <a:hueOff val="-4515398"/>
                <a:satOff val="18096"/>
                <a:lumOff val="3922"/>
                <a:alphaOff val="0"/>
                <a:shade val="94000"/>
                <a:satMod val="135000"/>
              </a:schemeClr>
            </a:gs>
          </a:gsLst>
          <a:lin ang="16200000" scaled="0"/>
        </a:gradFill>
        <a:ln w="9525" cap="flat" cmpd="sng" algn="ctr">
          <a:solidFill>
            <a:schemeClr val="accent5">
              <a:hueOff val="-4515398"/>
              <a:satOff val="18096"/>
              <a:lumOff val="3922"/>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B3E987A4-3828-4AC9-9038-E384F49DE9BF}">
      <dsp:nvSpPr>
        <dsp:cNvPr id="0" name=""/>
        <dsp:cNvSpPr/>
      </dsp:nvSpPr>
      <dsp:spPr>
        <a:xfrm>
          <a:off x="1786939" y="2255622"/>
          <a:ext cx="320463" cy="320458"/>
        </a:xfrm>
        <a:prstGeom prst="ellipse">
          <a:avLst/>
        </a:prstGeom>
        <a:gradFill rotWithShape="0">
          <a:gsLst>
            <a:gs pos="0">
              <a:schemeClr val="accent5">
                <a:hueOff val="-4816425"/>
                <a:satOff val="19302"/>
                <a:lumOff val="4183"/>
                <a:alphaOff val="0"/>
                <a:shade val="51000"/>
                <a:satMod val="130000"/>
              </a:schemeClr>
            </a:gs>
            <a:gs pos="80000">
              <a:schemeClr val="accent5">
                <a:hueOff val="-4816425"/>
                <a:satOff val="19302"/>
                <a:lumOff val="4183"/>
                <a:alphaOff val="0"/>
                <a:shade val="93000"/>
                <a:satMod val="130000"/>
              </a:schemeClr>
            </a:gs>
            <a:gs pos="100000">
              <a:schemeClr val="accent5">
                <a:hueOff val="-4816425"/>
                <a:satOff val="19302"/>
                <a:lumOff val="4183"/>
                <a:alphaOff val="0"/>
                <a:shade val="94000"/>
                <a:satMod val="135000"/>
              </a:schemeClr>
            </a:gs>
          </a:gsLst>
          <a:lin ang="16200000" scaled="0"/>
        </a:gradFill>
        <a:ln w="9525" cap="flat" cmpd="sng" algn="ctr">
          <a:solidFill>
            <a:schemeClr val="accent5">
              <a:hueOff val="-4816425"/>
              <a:satOff val="19302"/>
              <a:lumOff val="4183"/>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D10813E5-5ECB-4ABC-8A13-F4A7451B1971}">
      <dsp:nvSpPr>
        <dsp:cNvPr id="0" name=""/>
        <dsp:cNvSpPr/>
      </dsp:nvSpPr>
      <dsp:spPr>
        <a:xfrm>
          <a:off x="1102464" y="2255622"/>
          <a:ext cx="320463" cy="320458"/>
        </a:xfrm>
        <a:prstGeom prst="ellipse">
          <a:avLst/>
        </a:prstGeom>
        <a:gradFill rotWithShape="0">
          <a:gsLst>
            <a:gs pos="0">
              <a:schemeClr val="accent5">
                <a:hueOff val="-5117451"/>
                <a:satOff val="20509"/>
                <a:lumOff val="4445"/>
                <a:alphaOff val="0"/>
                <a:shade val="51000"/>
                <a:satMod val="130000"/>
              </a:schemeClr>
            </a:gs>
            <a:gs pos="80000">
              <a:schemeClr val="accent5">
                <a:hueOff val="-5117451"/>
                <a:satOff val="20509"/>
                <a:lumOff val="4445"/>
                <a:alphaOff val="0"/>
                <a:shade val="93000"/>
                <a:satMod val="130000"/>
              </a:schemeClr>
            </a:gs>
            <a:gs pos="100000">
              <a:schemeClr val="accent5">
                <a:hueOff val="-5117451"/>
                <a:satOff val="20509"/>
                <a:lumOff val="4445"/>
                <a:alphaOff val="0"/>
                <a:shade val="94000"/>
                <a:satMod val="135000"/>
              </a:schemeClr>
            </a:gs>
          </a:gsLst>
          <a:lin ang="16200000" scaled="0"/>
        </a:gradFill>
        <a:ln w="9525" cap="flat" cmpd="sng" algn="ctr">
          <a:solidFill>
            <a:schemeClr val="accent5">
              <a:hueOff val="-5117451"/>
              <a:satOff val="20509"/>
              <a:lumOff val="4445"/>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D2CF4017-241D-4871-911F-0233201CA5A8}">
      <dsp:nvSpPr>
        <dsp:cNvPr id="0" name=""/>
        <dsp:cNvSpPr/>
      </dsp:nvSpPr>
      <dsp:spPr>
        <a:xfrm>
          <a:off x="609592" y="1143000"/>
          <a:ext cx="5070241" cy="824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ctr" defTabSz="1422400">
            <a:lnSpc>
              <a:spcPct val="90000"/>
            </a:lnSpc>
            <a:spcBef>
              <a:spcPct val="0"/>
            </a:spcBef>
            <a:spcAft>
              <a:spcPct val="35000"/>
            </a:spcAft>
            <a:buNone/>
          </a:pPr>
          <a:r>
            <a:rPr lang="fr-FR" sz="3200" b="1" kern="1200" dirty="0" err="1">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Entropy</a:t>
          </a:r>
          <a:r>
            <a:rPr lang="fr-FR" sz="3200" b="1" kern="1200"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 </a:t>
          </a:r>
          <a:r>
            <a:rPr lang="fr-FR" sz="3200" b="1" kern="1200" dirty="0" err="1">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và</a:t>
          </a:r>
          <a:r>
            <a:rPr lang="fr-FR" sz="3200" b="1" kern="1200"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rPr>
            <a:t> Information Gain (ID3)</a:t>
          </a:r>
          <a:endParaRPr lang="en-SG" sz="3200" kern="1200" dirty="0">
            <a:solidFill>
              <a:schemeClr val="accent6">
                <a:lumMod val="75000"/>
              </a:schemeClr>
            </a:solidFill>
            <a:latin typeface="Tahoma" panose="020B0604030504040204" pitchFamily="34" charset="0"/>
            <a:ea typeface="Tahoma" panose="020B0604030504040204" pitchFamily="34" charset="0"/>
            <a:cs typeface="Tahoma" panose="020B0604030504040204" pitchFamily="34" charset="0"/>
          </a:endParaRPr>
        </a:p>
      </dsp:txBody>
      <dsp:txXfrm>
        <a:off x="609592" y="1143000"/>
        <a:ext cx="5070241" cy="824337"/>
      </dsp:txXfrm>
    </dsp:sp>
    <dsp:sp modelId="{5CDFBEF6-E66E-451E-B11E-9E275FF94A3A}">
      <dsp:nvSpPr>
        <dsp:cNvPr id="0" name=""/>
        <dsp:cNvSpPr/>
      </dsp:nvSpPr>
      <dsp:spPr>
        <a:xfrm>
          <a:off x="4271369" y="4173103"/>
          <a:ext cx="640927" cy="641444"/>
        </a:xfrm>
        <a:prstGeom prst="ellipse">
          <a:avLst/>
        </a:prstGeom>
        <a:gradFill rotWithShape="0">
          <a:gsLst>
            <a:gs pos="0">
              <a:schemeClr val="accent5">
                <a:hueOff val="-6020531"/>
                <a:satOff val="24128"/>
                <a:lumOff val="5229"/>
                <a:alphaOff val="0"/>
                <a:shade val="51000"/>
                <a:satMod val="130000"/>
              </a:schemeClr>
            </a:gs>
            <a:gs pos="80000">
              <a:schemeClr val="accent5">
                <a:hueOff val="-6020531"/>
                <a:satOff val="24128"/>
                <a:lumOff val="5229"/>
                <a:alphaOff val="0"/>
                <a:shade val="93000"/>
                <a:satMod val="130000"/>
              </a:schemeClr>
            </a:gs>
            <a:gs pos="100000">
              <a:schemeClr val="accent5">
                <a:hueOff val="-6020531"/>
                <a:satOff val="24128"/>
                <a:lumOff val="5229"/>
                <a:alphaOff val="0"/>
                <a:shade val="94000"/>
                <a:satMod val="135000"/>
              </a:schemeClr>
            </a:gs>
          </a:gsLst>
          <a:lin ang="16200000" scaled="0"/>
        </a:gradFill>
        <a:ln w="9525" cap="flat" cmpd="sng" algn="ctr">
          <a:solidFill>
            <a:schemeClr val="accent5">
              <a:hueOff val="-6020531"/>
              <a:satOff val="24128"/>
              <a:lumOff val="5229"/>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3C1279D5-215B-4FCD-96B9-5988E88D3426}">
      <dsp:nvSpPr>
        <dsp:cNvPr id="0" name=""/>
        <dsp:cNvSpPr/>
      </dsp:nvSpPr>
      <dsp:spPr>
        <a:xfrm>
          <a:off x="3637142" y="4333332"/>
          <a:ext cx="320463" cy="320458"/>
        </a:xfrm>
        <a:prstGeom prst="ellipse">
          <a:avLst/>
        </a:prstGeom>
        <a:gradFill rotWithShape="0">
          <a:gsLst>
            <a:gs pos="0">
              <a:schemeClr val="accent5">
                <a:hueOff val="-6321557"/>
                <a:satOff val="25334"/>
                <a:lumOff val="5491"/>
                <a:alphaOff val="0"/>
                <a:shade val="51000"/>
                <a:satMod val="130000"/>
              </a:schemeClr>
            </a:gs>
            <a:gs pos="80000">
              <a:schemeClr val="accent5">
                <a:hueOff val="-6321557"/>
                <a:satOff val="25334"/>
                <a:lumOff val="5491"/>
                <a:alphaOff val="0"/>
                <a:shade val="93000"/>
                <a:satMod val="130000"/>
              </a:schemeClr>
            </a:gs>
            <a:gs pos="100000">
              <a:schemeClr val="accent5">
                <a:hueOff val="-6321557"/>
                <a:satOff val="25334"/>
                <a:lumOff val="5491"/>
                <a:alphaOff val="0"/>
                <a:shade val="94000"/>
                <a:satMod val="135000"/>
              </a:schemeClr>
            </a:gs>
          </a:gsLst>
          <a:lin ang="16200000" scaled="0"/>
        </a:gradFill>
        <a:ln w="9525" cap="flat" cmpd="sng" algn="ctr">
          <a:solidFill>
            <a:schemeClr val="accent5">
              <a:hueOff val="-6321557"/>
              <a:satOff val="25334"/>
              <a:lumOff val="5491"/>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90CDEC35-0166-42B8-9749-192DBB6A866F}">
      <dsp:nvSpPr>
        <dsp:cNvPr id="0" name=""/>
        <dsp:cNvSpPr/>
      </dsp:nvSpPr>
      <dsp:spPr>
        <a:xfrm>
          <a:off x="3004031" y="4333332"/>
          <a:ext cx="320463" cy="320458"/>
        </a:xfrm>
        <a:prstGeom prst="ellipse">
          <a:avLst/>
        </a:prstGeom>
        <a:gradFill rotWithShape="0">
          <a:gsLst>
            <a:gs pos="0">
              <a:schemeClr val="accent5">
                <a:hueOff val="-6622584"/>
                <a:satOff val="26541"/>
                <a:lumOff val="5752"/>
                <a:alphaOff val="0"/>
                <a:shade val="51000"/>
                <a:satMod val="130000"/>
              </a:schemeClr>
            </a:gs>
            <a:gs pos="80000">
              <a:schemeClr val="accent5">
                <a:hueOff val="-6622584"/>
                <a:satOff val="26541"/>
                <a:lumOff val="5752"/>
                <a:alphaOff val="0"/>
                <a:shade val="93000"/>
                <a:satMod val="130000"/>
              </a:schemeClr>
            </a:gs>
            <a:gs pos="100000">
              <a:schemeClr val="accent5">
                <a:hueOff val="-6622584"/>
                <a:satOff val="26541"/>
                <a:lumOff val="5752"/>
                <a:alphaOff val="0"/>
                <a:shade val="94000"/>
                <a:satMod val="135000"/>
              </a:schemeClr>
            </a:gs>
          </a:gsLst>
          <a:lin ang="16200000" scaled="0"/>
        </a:gradFill>
        <a:ln w="9525" cap="flat" cmpd="sng" algn="ctr">
          <a:solidFill>
            <a:schemeClr val="accent5">
              <a:hueOff val="-6622584"/>
              <a:satOff val="26541"/>
              <a:lumOff val="5752"/>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8E473DB9-A93F-4140-9277-578DDE2E34FC}">
      <dsp:nvSpPr>
        <dsp:cNvPr id="0" name=""/>
        <dsp:cNvSpPr/>
      </dsp:nvSpPr>
      <dsp:spPr>
        <a:xfrm>
          <a:off x="2369803" y="4333332"/>
          <a:ext cx="320463" cy="320458"/>
        </a:xfrm>
        <a:prstGeom prst="ellipse">
          <a:avLst/>
        </a:prstGeom>
        <a:gradFill rotWithShape="0">
          <a:gsLst>
            <a:gs pos="0">
              <a:schemeClr val="accent5">
                <a:hueOff val="-6923611"/>
                <a:satOff val="27747"/>
                <a:lumOff val="6013"/>
                <a:alphaOff val="0"/>
                <a:shade val="51000"/>
                <a:satMod val="130000"/>
              </a:schemeClr>
            </a:gs>
            <a:gs pos="80000">
              <a:schemeClr val="accent5">
                <a:hueOff val="-6923611"/>
                <a:satOff val="27747"/>
                <a:lumOff val="6013"/>
                <a:alphaOff val="0"/>
                <a:shade val="93000"/>
                <a:satMod val="130000"/>
              </a:schemeClr>
            </a:gs>
            <a:gs pos="100000">
              <a:schemeClr val="accent5">
                <a:hueOff val="-6923611"/>
                <a:satOff val="27747"/>
                <a:lumOff val="6013"/>
                <a:alphaOff val="0"/>
                <a:shade val="94000"/>
                <a:satMod val="135000"/>
              </a:schemeClr>
            </a:gs>
          </a:gsLst>
          <a:lin ang="16200000" scaled="0"/>
        </a:gradFill>
        <a:ln w="9525" cap="flat" cmpd="sng" algn="ctr">
          <a:solidFill>
            <a:schemeClr val="accent5">
              <a:hueOff val="-6923611"/>
              <a:satOff val="27747"/>
              <a:lumOff val="6013"/>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66A5C237-08D2-49FA-94A4-4D7C605A4791}">
      <dsp:nvSpPr>
        <dsp:cNvPr id="0" name=""/>
        <dsp:cNvSpPr/>
      </dsp:nvSpPr>
      <dsp:spPr>
        <a:xfrm>
          <a:off x="1736692" y="4333332"/>
          <a:ext cx="320463" cy="320458"/>
        </a:xfrm>
        <a:prstGeom prst="ellipse">
          <a:avLst/>
        </a:prstGeom>
        <a:gradFill rotWithShape="0">
          <a:gsLst>
            <a:gs pos="0">
              <a:schemeClr val="accent5">
                <a:hueOff val="-7224638"/>
                <a:satOff val="28953"/>
                <a:lumOff val="6275"/>
                <a:alphaOff val="0"/>
                <a:shade val="51000"/>
                <a:satMod val="130000"/>
              </a:schemeClr>
            </a:gs>
            <a:gs pos="80000">
              <a:schemeClr val="accent5">
                <a:hueOff val="-7224638"/>
                <a:satOff val="28953"/>
                <a:lumOff val="6275"/>
                <a:alphaOff val="0"/>
                <a:shade val="93000"/>
                <a:satMod val="130000"/>
              </a:schemeClr>
            </a:gs>
            <a:gs pos="100000">
              <a:schemeClr val="accent5">
                <a:hueOff val="-7224638"/>
                <a:satOff val="28953"/>
                <a:lumOff val="6275"/>
                <a:alphaOff val="0"/>
                <a:shade val="94000"/>
                <a:satMod val="135000"/>
              </a:schemeClr>
            </a:gs>
          </a:gsLst>
          <a:lin ang="16200000" scaled="0"/>
        </a:gradFill>
        <a:ln w="9525" cap="flat" cmpd="sng" algn="ctr">
          <a:solidFill>
            <a:schemeClr val="accent5">
              <a:hueOff val="-7224638"/>
              <a:satOff val="28953"/>
              <a:lumOff val="6275"/>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ACD38415-06F1-4503-AE48-882604D53104}">
      <dsp:nvSpPr>
        <dsp:cNvPr id="0" name=""/>
        <dsp:cNvSpPr/>
      </dsp:nvSpPr>
      <dsp:spPr>
        <a:xfrm>
          <a:off x="1102464" y="4333332"/>
          <a:ext cx="320463" cy="320458"/>
        </a:xfrm>
        <a:prstGeom prst="ellipse">
          <a:avLst/>
        </a:prstGeom>
        <a:gradFill rotWithShape="0">
          <a:gsLst>
            <a:gs pos="0">
              <a:schemeClr val="accent5">
                <a:hueOff val="-7525664"/>
                <a:satOff val="30160"/>
                <a:lumOff val="6536"/>
                <a:alphaOff val="0"/>
                <a:shade val="51000"/>
                <a:satMod val="130000"/>
              </a:schemeClr>
            </a:gs>
            <a:gs pos="80000">
              <a:schemeClr val="accent5">
                <a:hueOff val="-7525664"/>
                <a:satOff val="30160"/>
                <a:lumOff val="6536"/>
                <a:alphaOff val="0"/>
                <a:shade val="93000"/>
                <a:satMod val="130000"/>
              </a:schemeClr>
            </a:gs>
            <a:gs pos="100000">
              <a:schemeClr val="accent5">
                <a:hueOff val="-7525664"/>
                <a:satOff val="30160"/>
                <a:lumOff val="6536"/>
                <a:alphaOff val="0"/>
                <a:shade val="94000"/>
                <a:satMod val="135000"/>
              </a:schemeClr>
            </a:gs>
          </a:gsLst>
          <a:lin ang="16200000" scaled="0"/>
        </a:gradFill>
        <a:ln w="9525" cap="flat" cmpd="sng" algn="ctr">
          <a:solidFill>
            <a:schemeClr val="accent5">
              <a:hueOff val="-7525664"/>
              <a:satOff val="30160"/>
              <a:lumOff val="6536"/>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78A48C29-55F5-4E7B-856A-BD59C6E8CABD}">
      <dsp:nvSpPr>
        <dsp:cNvPr id="0" name=""/>
        <dsp:cNvSpPr/>
      </dsp:nvSpPr>
      <dsp:spPr>
        <a:xfrm>
          <a:off x="228614" y="3124198"/>
          <a:ext cx="5037109" cy="824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ctr" defTabSz="1422400">
            <a:lnSpc>
              <a:spcPct val="90000"/>
            </a:lnSpc>
            <a:spcBef>
              <a:spcPct val="0"/>
            </a:spcBef>
            <a:spcAft>
              <a:spcPct val="35000"/>
            </a:spcAft>
            <a:buNone/>
          </a:pPr>
          <a:r>
            <a:rPr lang="en-SG" sz="3200" b="1" kern="1200" dirty="0">
              <a:solidFill>
                <a:srgbClr val="FF0000"/>
              </a:solidFill>
              <a:latin typeface="Tahoma" panose="020B0604030504040204" pitchFamily="34" charset="0"/>
              <a:ea typeface="Tahoma" panose="020B0604030504040204" pitchFamily="34" charset="0"/>
              <a:cs typeface="Tahoma" panose="020B0604030504040204" pitchFamily="34" charset="0"/>
            </a:rPr>
            <a:t>Gini Index (CART)</a:t>
          </a:r>
          <a:endParaRPr lang="en-SG" sz="3200" kern="1200" dirty="0">
            <a:solidFill>
              <a:srgbClr val="FF0000"/>
            </a:solidFill>
            <a:latin typeface="Tahoma" panose="020B0604030504040204" pitchFamily="34" charset="0"/>
            <a:ea typeface="Tahoma" panose="020B0604030504040204" pitchFamily="34" charset="0"/>
            <a:cs typeface="Tahoma" panose="020B0604030504040204" pitchFamily="34" charset="0"/>
          </a:endParaRPr>
        </a:p>
      </dsp:txBody>
      <dsp:txXfrm>
        <a:off x="228614" y="3124198"/>
        <a:ext cx="5037109" cy="824337"/>
      </dsp:txXfrm>
    </dsp:sp>
    <dsp:sp modelId="{DCA7E861-ACFD-4FB1-A885-A68AB4CBFE84}">
      <dsp:nvSpPr>
        <dsp:cNvPr id="0" name=""/>
        <dsp:cNvSpPr/>
      </dsp:nvSpPr>
      <dsp:spPr>
        <a:xfrm>
          <a:off x="4936862" y="5725851"/>
          <a:ext cx="640927" cy="641444"/>
        </a:xfrm>
        <a:prstGeom prst="ellipse">
          <a:avLst/>
        </a:prstGeom>
        <a:gradFill rotWithShape="0">
          <a:gsLst>
            <a:gs pos="0">
              <a:schemeClr val="accent5">
                <a:hueOff val="-8127717"/>
                <a:satOff val="32573"/>
                <a:lumOff val="7059"/>
                <a:alphaOff val="0"/>
                <a:shade val="51000"/>
                <a:satMod val="130000"/>
              </a:schemeClr>
            </a:gs>
            <a:gs pos="80000">
              <a:schemeClr val="accent5">
                <a:hueOff val="-8127717"/>
                <a:satOff val="32573"/>
                <a:lumOff val="7059"/>
                <a:alphaOff val="0"/>
                <a:shade val="93000"/>
                <a:satMod val="130000"/>
              </a:schemeClr>
            </a:gs>
            <a:gs pos="100000">
              <a:schemeClr val="accent5">
                <a:hueOff val="-8127717"/>
                <a:satOff val="32573"/>
                <a:lumOff val="7059"/>
                <a:alphaOff val="0"/>
                <a:shade val="94000"/>
                <a:satMod val="135000"/>
              </a:schemeClr>
            </a:gs>
          </a:gsLst>
          <a:lin ang="16200000" scaled="0"/>
        </a:gradFill>
        <a:ln w="9525" cap="flat" cmpd="sng" algn="ctr">
          <a:solidFill>
            <a:schemeClr val="accent5">
              <a:hueOff val="-8127717"/>
              <a:satOff val="32573"/>
              <a:lumOff val="7059"/>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03F09088-040D-4A7F-AA79-0A0A7DC4ADD9}">
      <dsp:nvSpPr>
        <dsp:cNvPr id="0" name=""/>
        <dsp:cNvSpPr/>
      </dsp:nvSpPr>
      <dsp:spPr>
        <a:xfrm>
          <a:off x="4525954" y="6378891"/>
          <a:ext cx="320463" cy="320458"/>
        </a:xfrm>
        <a:prstGeom prst="ellipse">
          <a:avLst/>
        </a:prstGeom>
        <a:gradFill rotWithShape="0">
          <a:gsLst>
            <a:gs pos="0">
              <a:schemeClr val="accent5">
                <a:hueOff val="-8428744"/>
                <a:satOff val="33779"/>
                <a:lumOff val="7321"/>
                <a:alphaOff val="0"/>
                <a:shade val="51000"/>
                <a:satMod val="130000"/>
              </a:schemeClr>
            </a:gs>
            <a:gs pos="80000">
              <a:schemeClr val="accent5">
                <a:hueOff val="-8428744"/>
                <a:satOff val="33779"/>
                <a:lumOff val="7321"/>
                <a:alphaOff val="0"/>
                <a:shade val="93000"/>
                <a:satMod val="130000"/>
              </a:schemeClr>
            </a:gs>
            <a:gs pos="100000">
              <a:schemeClr val="accent5">
                <a:hueOff val="-8428744"/>
                <a:satOff val="33779"/>
                <a:lumOff val="7321"/>
                <a:alphaOff val="0"/>
                <a:shade val="94000"/>
                <a:satMod val="135000"/>
              </a:schemeClr>
            </a:gs>
          </a:gsLst>
          <a:lin ang="16200000" scaled="0"/>
        </a:gradFill>
        <a:ln w="9525" cap="flat" cmpd="sng" algn="ctr">
          <a:solidFill>
            <a:schemeClr val="accent5">
              <a:hueOff val="-8428744"/>
              <a:satOff val="33779"/>
              <a:lumOff val="7321"/>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B887FCB4-F82B-4B51-AE6F-87D6936942F5}">
      <dsp:nvSpPr>
        <dsp:cNvPr id="0" name=""/>
        <dsp:cNvSpPr/>
      </dsp:nvSpPr>
      <dsp:spPr>
        <a:xfrm>
          <a:off x="3841479" y="6378891"/>
          <a:ext cx="320463" cy="320458"/>
        </a:xfrm>
        <a:prstGeom prst="ellipse">
          <a:avLst/>
        </a:prstGeom>
        <a:gradFill rotWithShape="0">
          <a:gsLst>
            <a:gs pos="0">
              <a:schemeClr val="accent5">
                <a:hueOff val="-8729770"/>
                <a:satOff val="34985"/>
                <a:lumOff val="7582"/>
                <a:alphaOff val="0"/>
                <a:shade val="51000"/>
                <a:satMod val="130000"/>
              </a:schemeClr>
            </a:gs>
            <a:gs pos="80000">
              <a:schemeClr val="accent5">
                <a:hueOff val="-8729770"/>
                <a:satOff val="34985"/>
                <a:lumOff val="7582"/>
                <a:alphaOff val="0"/>
                <a:shade val="93000"/>
                <a:satMod val="130000"/>
              </a:schemeClr>
            </a:gs>
            <a:gs pos="100000">
              <a:schemeClr val="accent5">
                <a:hueOff val="-8729770"/>
                <a:satOff val="34985"/>
                <a:lumOff val="7582"/>
                <a:alphaOff val="0"/>
                <a:shade val="94000"/>
                <a:satMod val="135000"/>
              </a:schemeClr>
            </a:gs>
          </a:gsLst>
          <a:lin ang="16200000" scaled="0"/>
        </a:gradFill>
        <a:ln w="9525" cap="flat" cmpd="sng" algn="ctr">
          <a:solidFill>
            <a:schemeClr val="accent5">
              <a:hueOff val="-8729770"/>
              <a:satOff val="34985"/>
              <a:lumOff val="7582"/>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0D184D90-6303-4169-BB63-15B02798F0FF}">
      <dsp:nvSpPr>
        <dsp:cNvPr id="0" name=""/>
        <dsp:cNvSpPr/>
      </dsp:nvSpPr>
      <dsp:spPr>
        <a:xfrm>
          <a:off x="3157005" y="6378891"/>
          <a:ext cx="320463" cy="320458"/>
        </a:xfrm>
        <a:prstGeom prst="ellipse">
          <a:avLst/>
        </a:prstGeom>
        <a:gradFill rotWithShape="0">
          <a:gsLst>
            <a:gs pos="0">
              <a:schemeClr val="accent5">
                <a:hueOff val="-9030797"/>
                <a:satOff val="36192"/>
                <a:lumOff val="7844"/>
                <a:alphaOff val="0"/>
                <a:shade val="51000"/>
                <a:satMod val="130000"/>
              </a:schemeClr>
            </a:gs>
            <a:gs pos="80000">
              <a:schemeClr val="accent5">
                <a:hueOff val="-9030797"/>
                <a:satOff val="36192"/>
                <a:lumOff val="7844"/>
                <a:alphaOff val="0"/>
                <a:shade val="93000"/>
                <a:satMod val="130000"/>
              </a:schemeClr>
            </a:gs>
            <a:gs pos="100000">
              <a:schemeClr val="accent5">
                <a:hueOff val="-9030797"/>
                <a:satOff val="36192"/>
                <a:lumOff val="7844"/>
                <a:alphaOff val="0"/>
                <a:shade val="94000"/>
                <a:satMod val="135000"/>
              </a:schemeClr>
            </a:gs>
          </a:gsLst>
          <a:lin ang="16200000" scaled="0"/>
        </a:gradFill>
        <a:ln w="9525" cap="flat" cmpd="sng" algn="ctr">
          <a:solidFill>
            <a:schemeClr val="accent5">
              <a:hueOff val="-9030797"/>
              <a:satOff val="36192"/>
              <a:lumOff val="7844"/>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C74E913D-6CEA-4132-BCEA-284436B53370}">
      <dsp:nvSpPr>
        <dsp:cNvPr id="0" name=""/>
        <dsp:cNvSpPr/>
      </dsp:nvSpPr>
      <dsp:spPr>
        <a:xfrm>
          <a:off x="2472530" y="6378891"/>
          <a:ext cx="320463" cy="320458"/>
        </a:xfrm>
        <a:prstGeom prst="ellipse">
          <a:avLst/>
        </a:prstGeom>
        <a:gradFill rotWithShape="0">
          <a:gsLst>
            <a:gs pos="0">
              <a:schemeClr val="accent5">
                <a:hueOff val="-9331823"/>
                <a:satOff val="37398"/>
                <a:lumOff val="8105"/>
                <a:alphaOff val="0"/>
                <a:shade val="51000"/>
                <a:satMod val="130000"/>
              </a:schemeClr>
            </a:gs>
            <a:gs pos="80000">
              <a:schemeClr val="accent5">
                <a:hueOff val="-9331823"/>
                <a:satOff val="37398"/>
                <a:lumOff val="8105"/>
                <a:alphaOff val="0"/>
                <a:shade val="93000"/>
                <a:satMod val="130000"/>
              </a:schemeClr>
            </a:gs>
            <a:gs pos="100000">
              <a:schemeClr val="accent5">
                <a:hueOff val="-9331823"/>
                <a:satOff val="37398"/>
                <a:lumOff val="8105"/>
                <a:alphaOff val="0"/>
                <a:shade val="94000"/>
                <a:satMod val="135000"/>
              </a:schemeClr>
            </a:gs>
          </a:gsLst>
          <a:lin ang="16200000" scaled="0"/>
        </a:gradFill>
        <a:ln w="9525" cap="flat" cmpd="sng" algn="ctr">
          <a:solidFill>
            <a:schemeClr val="accent5">
              <a:hueOff val="-9331823"/>
              <a:satOff val="37398"/>
              <a:lumOff val="8105"/>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55EEC129-04EB-4CF6-9A19-8466C3E10FEE}">
      <dsp:nvSpPr>
        <dsp:cNvPr id="0" name=""/>
        <dsp:cNvSpPr/>
      </dsp:nvSpPr>
      <dsp:spPr>
        <a:xfrm>
          <a:off x="1786939" y="6378891"/>
          <a:ext cx="320463" cy="320458"/>
        </a:xfrm>
        <a:prstGeom prst="ellipse">
          <a:avLst/>
        </a:prstGeom>
        <a:gradFill rotWithShape="0">
          <a:gsLst>
            <a:gs pos="0">
              <a:schemeClr val="accent5">
                <a:hueOff val="-9632850"/>
                <a:satOff val="38605"/>
                <a:lumOff val="8367"/>
                <a:alphaOff val="0"/>
                <a:shade val="51000"/>
                <a:satMod val="130000"/>
              </a:schemeClr>
            </a:gs>
            <a:gs pos="80000">
              <a:schemeClr val="accent5">
                <a:hueOff val="-9632850"/>
                <a:satOff val="38605"/>
                <a:lumOff val="8367"/>
                <a:alphaOff val="0"/>
                <a:shade val="93000"/>
                <a:satMod val="130000"/>
              </a:schemeClr>
            </a:gs>
            <a:gs pos="100000">
              <a:schemeClr val="accent5">
                <a:hueOff val="-9632850"/>
                <a:satOff val="38605"/>
                <a:lumOff val="8367"/>
                <a:alphaOff val="0"/>
                <a:shade val="94000"/>
                <a:satMod val="135000"/>
              </a:schemeClr>
            </a:gs>
          </a:gsLst>
          <a:lin ang="16200000" scaled="0"/>
        </a:gradFill>
        <a:ln w="9525" cap="flat" cmpd="sng" algn="ctr">
          <a:solidFill>
            <a:schemeClr val="accent5">
              <a:hueOff val="-9632850"/>
              <a:satOff val="38605"/>
              <a:lumOff val="8367"/>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C44299B8-4A92-41BE-BB64-53C5AD7CA667}">
      <dsp:nvSpPr>
        <dsp:cNvPr id="0" name=""/>
        <dsp:cNvSpPr/>
      </dsp:nvSpPr>
      <dsp:spPr>
        <a:xfrm>
          <a:off x="1102464" y="6378891"/>
          <a:ext cx="320463" cy="320458"/>
        </a:xfrm>
        <a:prstGeom prst="ellipse">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w="9525" cap="flat" cmpd="sng" algn="ctr">
          <a:solidFill>
            <a:schemeClr val="accent5">
              <a:hueOff val="-9933876"/>
              <a:satOff val="39811"/>
              <a:lumOff val="8628"/>
              <a:alphaOff val="0"/>
            </a:schemeClr>
          </a:solidFill>
          <a:prstDash val="soli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1">
          <a:scrgbClr r="0" g="0" b="0"/>
        </a:lnRef>
        <a:fillRef idx="3">
          <a:scrgbClr r="0" g="0" b="0"/>
        </a:fillRef>
        <a:effectRef idx="3">
          <a:scrgbClr r="0" g="0" b="0"/>
        </a:effectRef>
        <a:fontRef idx="minor">
          <a:schemeClr val="lt1"/>
        </a:fontRef>
      </dsp:style>
    </dsp:sp>
    <dsp:sp modelId="{FD534D45-E876-43C5-867D-8D8827571DDF}">
      <dsp:nvSpPr>
        <dsp:cNvPr id="0" name=""/>
        <dsp:cNvSpPr/>
      </dsp:nvSpPr>
      <dsp:spPr>
        <a:xfrm>
          <a:off x="609592" y="5105400"/>
          <a:ext cx="4585086" cy="8243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ctr" defTabSz="1600200">
            <a:lnSpc>
              <a:spcPct val="90000"/>
            </a:lnSpc>
            <a:spcBef>
              <a:spcPct val="0"/>
            </a:spcBef>
            <a:spcAft>
              <a:spcPct val="35000"/>
            </a:spcAft>
            <a:buNone/>
          </a:pPr>
          <a:r>
            <a:rPr lang="en-SG" sz="3600" b="1" kern="1200" dirty="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rPr>
            <a:t>Gain Ratio (C4.5)</a:t>
          </a:r>
          <a:endParaRPr lang="en-SG" sz="3600" kern="1200" dirty="0">
            <a:solidFill>
              <a:schemeClr val="tx2">
                <a:lumMod val="75000"/>
              </a:schemeClr>
            </a:solidFill>
            <a:latin typeface="Tahoma" panose="020B0604030504040204" pitchFamily="34" charset="0"/>
            <a:ea typeface="Tahoma" panose="020B0604030504040204" pitchFamily="34" charset="0"/>
            <a:cs typeface="Tahoma" panose="020B0604030504040204" pitchFamily="34" charset="0"/>
          </a:endParaRPr>
        </a:p>
      </dsp:txBody>
      <dsp:txXfrm>
        <a:off x="609592" y="5105400"/>
        <a:ext cx="4585086" cy="8243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D09482-4B0E-4F5D-A892-F58CB4620D9E}">
      <dsp:nvSpPr>
        <dsp:cNvPr id="0" name=""/>
        <dsp:cNvSpPr/>
      </dsp:nvSpPr>
      <dsp:spPr>
        <a:xfrm>
          <a:off x="6697" y="1205845"/>
          <a:ext cx="2928193" cy="2693709"/>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latin typeface="Tahoma" panose="020B0604030504040204" pitchFamily="34" charset="0"/>
              <a:ea typeface="Tahoma" panose="020B0604030504040204" pitchFamily="34" charset="0"/>
              <a:cs typeface="Tahoma" panose="020B0604030504040204" pitchFamily="34" charset="0"/>
            </a:rPr>
            <a:t>Tính</a:t>
          </a:r>
          <a:r>
            <a:rPr lang="en-SG" sz="2800" b="1" kern="1200" dirty="0">
              <a:latin typeface="Tahoma" panose="020B0604030504040204" pitchFamily="34" charset="0"/>
              <a:ea typeface="Tahoma" panose="020B0604030504040204" pitchFamily="34" charset="0"/>
              <a:cs typeface="Tahoma" panose="020B0604030504040204" pitchFamily="34" charset="0"/>
            </a:rPr>
            <a:t> Entropy </a:t>
          </a:r>
          <a:r>
            <a:rPr lang="en-SG" sz="2800" b="1" kern="1200" dirty="0" err="1">
              <a:latin typeface="Tahoma" panose="020B0604030504040204" pitchFamily="34" charset="0"/>
              <a:ea typeface="Tahoma" panose="020B0604030504040204" pitchFamily="34" charset="0"/>
              <a:cs typeface="Tahoma" panose="020B0604030504040204" pitchFamily="34" charset="0"/>
            </a:rPr>
            <a:t>của</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tập</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dữ</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liệu</a:t>
          </a:r>
          <a:r>
            <a:rPr lang="en-SG" sz="2800" b="1" kern="1200" dirty="0">
              <a:latin typeface="Tahoma" panose="020B0604030504040204" pitchFamily="34" charset="0"/>
              <a:ea typeface="Tahoma" panose="020B0604030504040204" pitchFamily="34" charset="0"/>
              <a:cs typeface="Tahoma" panose="020B0604030504040204" pitchFamily="34" charset="0"/>
            </a:rPr>
            <a:t> ban </a:t>
          </a:r>
          <a:r>
            <a:rPr lang="en-SG" sz="2800" b="1" kern="1200" dirty="0" err="1">
              <a:latin typeface="Tahoma" panose="020B0604030504040204" pitchFamily="34" charset="0"/>
              <a:ea typeface="Tahoma" panose="020B0604030504040204" pitchFamily="34" charset="0"/>
              <a:cs typeface="Tahoma" panose="020B0604030504040204" pitchFamily="34" charset="0"/>
            </a:rPr>
            <a:t>đầu</a:t>
          </a:r>
          <a:endParaRPr lang="en-SG" sz="2800" b="1" kern="1200" dirty="0">
            <a:latin typeface="Tahoma" panose="020B0604030504040204" pitchFamily="34" charset="0"/>
            <a:ea typeface="Tahoma" panose="020B0604030504040204" pitchFamily="34" charset="0"/>
            <a:cs typeface="Tahoma" panose="020B0604030504040204" pitchFamily="34" charset="0"/>
          </a:endParaRPr>
        </a:p>
      </dsp:txBody>
      <dsp:txXfrm>
        <a:off x="85593" y="1284741"/>
        <a:ext cx="2770401" cy="2535917"/>
      </dsp:txXfrm>
    </dsp:sp>
    <dsp:sp modelId="{948545C2-2E5D-4AC6-B9D4-9765E4D2FF2F}">
      <dsp:nvSpPr>
        <dsp:cNvPr id="0" name=""/>
        <dsp:cNvSpPr/>
      </dsp:nvSpPr>
      <dsp:spPr>
        <a:xfrm>
          <a:off x="3227709" y="2189604"/>
          <a:ext cx="620776" cy="726191"/>
        </a:xfrm>
        <a:prstGeom prst="rightArrow">
          <a:avLst>
            <a:gd name="adj1" fmla="val 600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SG" sz="2400" b="1" kern="1200">
            <a:latin typeface="Tahoma" panose="020B0604030504040204" pitchFamily="34" charset="0"/>
            <a:ea typeface="Tahoma" panose="020B0604030504040204" pitchFamily="34" charset="0"/>
            <a:cs typeface="Tahoma" panose="020B0604030504040204" pitchFamily="34" charset="0"/>
          </a:endParaRPr>
        </a:p>
      </dsp:txBody>
      <dsp:txXfrm>
        <a:off x="3227709" y="2334842"/>
        <a:ext cx="434543" cy="435715"/>
      </dsp:txXfrm>
    </dsp:sp>
    <dsp:sp modelId="{50A6AA60-227F-4459-A8F8-3A370C6CB191}">
      <dsp:nvSpPr>
        <dsp:cNvPr id="0" name=""/>
        <dsp:cNvSpPr/>
      </dsp:nvSpPr>
      <dsp:spPr>
        <a:xfrm>
          <a:off x="4106167" y="1205845"/>
          <a:ext cx="2928193" cy="2693709"/>
        </a:xfrm>
        <a:prstGeom prst="roundRect">
          <a:avLst>
            <a:gd name="adj" fmla="val 10000"/>
          </a:avLst>
        </a:prstGeom>
        <a:gradFill rotWithShape="0">
          <a:gsLst>
            <a:gs pos="0">
              <a:schemeClr val="accent2">
                <a:hueOff val="1560506"/>
                <a:satOff val="-1946"/>
                <a:lumOff val="458"/>
                <a:alphaOff val="0"/>
                <a:shade val="51000"/>
                <a:satMod val="130000"/>
              </a:schemeClr>
            </a:gs>
            <a:gs pos="80000">
              <a:schemeClr val="accent2">
                <a:hueOff val="1560506"/>
                <a:satOff val="-1946"/>
                <a:lumOff val="458"/>
                <a:alphaOff val="0"/>
                <a:shade val="93000"/>
                <a:satMod val="130000"/>
              </a:schemeClr>
            </a:gs>
            <a:gs pos="100000">
              <a:schemeClr val="accent2">
                <a:hueOff val="1560506"/>
                <a:satOff val="-1946"/>
                <a:lumOff val="45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err="1">
              <a:latin typeface="Tahoma" panose="020B0604030504040204" pitchFamily="34" charset="0"/>
              <a:ea typeface="Tahoma" panose="020B0604030504040204" pitchFamily="34" charset="0"/>
              <a:cs typeface="Tahoma" panose="020B0604030504040204" pitchFamily="34" charset="0"/>
            </a:rPr>
            <a:t>Tính</a:t>
          </a:r>
          <a:r>
            <a:rPr lang="en-US" sz="2800" b="1" kern="1200" dirty="0">
              <a:latin typeface="Tahoma" panose="020B0604030504040204" pitchFamily="34" charset="0"/>
              <a:ea typeface="Tahoma" panose="020B0604030504040204" pitchFamily="34" charset="0"/>
              <a:cs typeface="Tahoma" panose="020B0604030504040204" pitchFamily="34" charset="0"/>
            </a:rPr>
            <a:t> Information Gain </a:t>
          </a:r>
          <a:r>
            <a:rPr lang="en-US" sz="2800" b="1" kern="1200" dirty="0" err="1">
              <a:latin typeface="Tahoma" panose="020B0604030504040204" pitchFamily="34" charset="0"/>
              <a:ea typeface="Tahoma" panose="020B0604030504040204" pitchFamily="34" charset="0"/>
              <a:cs typeface="Tahoma" panose="020B0604030504040204" pitchFamily="34" charset="0"/>
            </a:rPr>
            <a:t>cho</a:t>
          </a:r>
          <a:r>
            <a:rPr lang="en-US" sz="2800" b="1" kern="1200" dirty="0">
              <a:latin typeface="Tahoma" panose="020B0604030504040204" pitchFamily="34" charset="0"/>
              <a:ea typeface="Tahoma" panose="020B0604030504040204" pitchFamily="34" charset="0"/>
              <a:cs typeface="Tahoma" panose="020B0604030504040204" pitchFamily="34" charset="0"/>
            </a:rPr>
            <a:t> </a:t>
          </a:r>
          <a:r>
            <a:rPr lang="en-US" sz="2800" b="1" kern="1200" dirty="0" err="1">
              <a:latin typeface="Tahoma" panose="020B0604030504040204" pitchFamily="34" charset="0"/>
              <a:ea typeface="Tahoma" panose="020B0604030504040204" pitchFamily="34" charset="0"/>
              <a:cs typeface="Tahoma" panose="020B0604030504040204" pitchFamily="34" charset="0"/>
            </a:rPr>
            <a:t>từng</a:t>
          </a:r>
          <a:r>
            <a:rPr lang="en-US" sz="2800" b="1" kern="1200" dirty="0">
              <a:latin typeface="Tahoma" panose="020B0604030504040204" pitchFamily="34" charset="0"/>
              <a:ea typeface="Tahoma" panose="020B0604030504040204" pitchFamily="34" charset="0"/>
              <a:cs typeface="Tahoma" panose="020B0604030504040204" pitchFamily="34" charset="0"/>
            </a:rPr>
            <a:t> </a:t>
          </a:r>
          <a:r>
            <a:rPr lang="en-US" sz="2800" b="1" kern="1200" dirty="0" err="1">
              <a:latin typeface="Tahoma" panose="020B0604030504040204" pitchFamily="34" charset="0"/>
              <a:ea typeface="Tahoma" panose="020B0604030504040204" pitchFamily="34" charset="0"/>
              <a:cs typeface="Tahoma" panose="020B0604030504040204" pitchFamily="34" charset="0"/>
            </a:rPr>
            <a:t>thuộc</a:t>
          </a:r>
          <a:r>
            <a:rPr lang="en-US" sz="2800" b="1" kern="1200" dirty="0">
              <a:latin typeface="Tahoma" panose="020B0604030504040204" pitchFamily="34" charset="0"/>
              <a:ea typeface="Tahoma" panose="020B0604030504040204" pitchFamily="34" charset="0"/>
              <a:cs typeface="Tahoma" panose="020B0604030504040204" pitchFamily="34" charset="0"/>
            </a:rPr>
            <a:t> </a:t>
          </a:r>
          <a:r>
            <a:rPr lang="en-US" sz="2800" b="1" kern="1200" dirty="0" err="1">
              <a:latin typeface="Tahoma" panose="020B0604030504040204" pitchFamily="34" charset="0"/>
              <a:ea typeface="Tahoma" panose="020B0604030504040204" pitchFamily="34" charset="0"/>
              <a:cs typeface="Tahoma" panose="020B0604030504040204" pitchFamily="34" charset="0"/>
            </a:rPr>
            <a:t>tính</a:t>
          </a:r>
          <a:endParaRPr lang="en-SG" sz="2800" b="1" kern="1200" dirty="0">
            <a:latin typeface="Tahoma" panose="020B0604030504040204" pitchFamily="34" charset="0"/>
            <a:ea typeface="Tahoma" panose="020B0604030504040204" pitchFamily="34" charset="0"/>
            <a:cs typeface="Tahoma" panose="020B0604030504040204" pitchFamily="34" charset="0"/>
          </a:endParaRPr>
        </a:p>
      </dsp:txBody>
      <dsp:txXfrm>
        <a:off x="4185063" y="1284741"/>
        <a:ext cx="2770401" cy="2535917"/>
      </dsp:txXfrm>
    </dsp:sp>
    <dsp:sp modelId="{714D95E8-2310-49F7-A6DB-F11BE688930C}">
      <dsp:nvSpPr>
        <dsp:cNvPr id="0" name=""/>
        <dsp:cNvSpPr/>
      </dsp:nvSpPr>
      <dsp:spPr>
        <a:xfrm>
          <a:off x="7327180" y="2189604"/>
          <a:ext cx="620776" cy="726191"/>
        </a:xfrm>
        <a:prstGeom prst="rightArrow">
          <a:avLst>
            <a:gd name="adj1" fmla="val 60000"/>
            <a:gd name="adj2" fmla="val 50000"/>
          </a:avLst>
        </a:prstGeom>
        <a:solidFill>
          <a:schemeClr val="accent2">
            <a:hueOff val="2340759"/>
            <a:satOff val="-2919"/>
            <a:lumOff val="686"/>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SG" sz="2400" b="1" kern="1200">
            <a:latin typeface="Tahoma" panose="020B0604030504040204" pitchFamily="34" charset="0"/>
            <a:ea typeface="Tahoma" panose="020B0604030504040204" pitchFamily="34" charset="0"/>
            <a:cs typeface="Tahoma" panose="020B0604030504040204" pitchFamily="34" charset="0"/>
          </a:endParaRPr>
        </a:p>
      </dsp:txBody>
      <dsp:txXfrm>
        <a:off x="7327180" y="2334842"/>
        <a:ext cx="434543" cy="435715"/>
      </dsp:txXfrm>
    </dsp:sp>
    <dsp:sp modelId="{4CF6765F-0206-4031-A1F3-D5EC4E607ED4}">
      <dsp:nvSpPr>
        <dsp:cNvPr id="0" name=""/>
        <dsp:cNvSpPr/>
      </dsp:nvSpPr>
      <dsp:spPr>
        <a:xfrm>
          <a:off x="8205638" y="1205845"/>
          <a:ext cx="2928193" cy="2693709"/>
        </a:xfrm>
        <a:prstGeom prst="roundRect">
          <a:avLst>
            <a:gd name="adj" fmla="val 10000"/>
          </a:avLst>
        </a:prstGeom>
        <a:gradFill rotWithShape="0">
          <a:gsLst>
            <a:gs pos="0">
              <a:schemeClr val="accent2">
                <a:hueOff val="3121013"/>
                <a:satOff val="-3893"/>
                <a:lumOff val="915"/>
                <a:alphaOff val="0"/>
                <a:shade val="51000"/>
                <a:satMod val="130000"/>
              </a:schemeClr>
            </a:gs>
            <a:gs pos="80000">
              <a:schemeClr val="accent2">
                <a:hueOff val="3121013"/>
                <a:satOff val="-3893"/>
                <a:lumOff val="915"/>
                <a:alphaOff val="0"/>
                <a:shade val="93000"/>
                <a:satMod val="130000"/>
              </a:schemeClr>
            </a:gs>
            <a:gs pos="100000">
              <a:schemeClr val="accent2">
                <a:hueOff val="3121013"/>
                <a:satOff val="-3893"/>
                <a:lumOff val="91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latin typeface="Tahoma" panose="020B0604030504040204" pitchFamily="34" charset="0"/>
              <a:ea typeface="Tahoma" panose="020B0604030504040204" pitchFamily="34" charset="0"/>
              <a:cs typeface="Tahoma" panose="020B0604030504040204" pitchFamily="34" charset="0"/>
            </a:rPr>
            <a:t>Chọn</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thuộc</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tính</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có</a:t>
          </a:r>
          <a:r>
            <a:rPr lang="en-SG" sz="2800" b="1" kern="1200" dirty="0">
              <a:latin typeface="Tahoma" panose="020B0604030504040204" pitchFamily="34" charset="0"/>
              <a:ea typeface="Tahoma" panose="020B0604030504040204" pitchFamily="34" charset="0"/>
              <a:cs typeface="Tahoma" panose="020B0604030504040204" pitchFamily="34" charset="0"/>
            </a:rPr>
            <a:t> Information Gain </a:t>
          </a:r>
          <a:r>
            <a:rPr lang="en-SG" sz="2800" b="1" kern="1200" dirty="0" err="1">
              <a:latin typeface="Tahoma" panose="020B0604030504040204" pitchFamily="34" charset="0"/>
              <a:ea typeface="Tahoma" panose="020B0604030504040204" pitchFamily="34" charset="0"/>
              <a:cs typeface="Tahoma" panose="020B0604030504040204" pitchFamily="34" charset="0"/>
            </a:rPr>
            <a:t>cao</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nhất</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để</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làm</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nút</a:t>
          </a:r>
          <a:r>
            <a:rPr lang="en-SG" sz="2800" b="1" kern="1200" dirty="0">
              <a:latin typeface="Tahoma" panose="020B0604030504040204" pitchFamily="34" charset="0"/>
              <a:ea typeface="Tahoma" panose="020B0604030504040204" pitchFamily="34" charset="0"/>
              <a:cs typeface="Tahoma" panose="020B0604030504040204" pitchFamily="34" charset="0"/>
            </a:rPr>
            <a:t> </a:t>
          </a:r>
          <a:r>
            <a:rPr lang="en-SG" sz="2800" b="1" kern="1200" dirty="0" err="1">
              <a:latin typeface="Tahoma" panose="020B0604030504040204" pitchFamily="34" charset="0"/>
              <a:ea typeface="Tahoma" panose="020B0604030504040204" pitchFamily="34" charset="0"/>
              <a:cs typeface="Tahoma" panose="020B0604030504040204" pitchFamily="34" charset="0"/>
            </a:rPr>
            <a:t>gốc</a:t>
          </a:r>
          <a:endParaRPr lang="en-SG" sz="2800" b="1" kern="1200" dirty="0">
            <a:latin typeface="Tahoma" panose="020B0604030504040204" pitchFamily="34" charset="0"/>
            <a:ea typeface="Tahoma" panose="020B0604030504040204" pitchFamily="34" charset="0"/>
            <a:cs typeface="Tahoma" panose="020B0604030504040204" pitchFamily="34" charset="0"/>
          </a:endParaRPr>
        </a:p>
      </dsp:txBody>
      <dsp:txXfrm>
        <a:off x="8284534" y="1284741"/>
        <a:ext cx="2770401" cy="2535917"/>
      </dsp:txXfrm>
    </dsp:sp>
    <dsp:sp modelId="{1601A9B7-2851-48AF-8DFF-A76A793DF917}">
      <dsp:nvSpPr>
        <dsp:cNvPr id="0" name=""/>
        <dsp:cNvSpPr/>
      </dsp:nvSpPr>
      <dsp:spPr>
        <a:xfrm>
          <a:off x="11426651" y="2189604"/>
          <a:ext cx="620776" cy="726191"/>
        </a:xfrm>
        <a:prstGeom prst="rightArrow">
          <a:avLst>
            <a:gd name="adj1" fmla="val 60000"/>
            <a:gd name="adj2" fmla="val 50000"/>
          </a:avLst>
        </a:prstGeom>
        <a:solidFill>
          <a:schemeClr val="accent2">
            <a:hueOff val="4681519"/>
            <a:satOff val="-5839"/>
            <a:lumOff val="1373"/>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SG" sz="2400" b="1" kern="1200">
            <a:latin typeface="Tahoma" panose="020B0604030504040204" pitchFamily="34" charset="0"/>
            <a:ea typeface="Tahoma" panose="020B0604030504040204" pitchFamily="34" charset="0"/>
            <a:cs typeface="Tahoma" panose="020B0604030504040204" pitchFamily="34" charset="0"/>
          </a:endParaRPr>
        </a:p>
      </dsp:txBody>
      <dsp:txXfrm>
        <a:off x="11426651" y="2334842"/>
        <a:ext cx="434543" cy="435715"/>
      </dsp:txXfrm>
    </dsp:sp>
    <dsp:sp modelId="{ABB19701-CFC3-4194-B7B2-8D909A290D6C}">
      <dsp:nvSpPr>
        <dsp:cNvPr id="0" name=""/>
        <dsp:cNvSpPr/>
      </dsp:nvSpPr>
      <dsp:spPr>
        <a:xfrm>
          <a:off x="12305109" y="1205845"/>
          <a:ext cx="2928193" cy="2693709"/>
        </a:xfrm>
        <a:prstGeom prst="roundRect">
          <a:avLst>
            <a:gd name="adj" fmla="val 10000"/>
          </a:avLst>
        </a:prstGeom>
        <a:gradFill rotWithShape="0">
          <a:gsLst>
            <a:gs pos="0">
              <a:schemeClr val="accent2">
                <a:hueOff val="4681519"/>
                <a:satOff val="-5839"/>
                <a:lumOff val="1373"/>
                <a:alphaOff val="0"/>
                <a:shade val="51000"/>
                <a:satMod val="130000"/>
              </a:schemeClr>
            </a:gs>
            <a:gs pos="80000">
              <a:schemeClr val="accent2">
                <a:hueOff val="4681519"/>
                <a:satOff val="-5839"/>
                <a:lumOff val="1373"/>
                <a:alphaOff val="0"/>
                <a:shade val="93000"/>
                <a:satMod val="130000"/>
              </a:schemeClr>
            </a:gs>
            <a:gs pos="100000">
              <a:schemeClr val="accent2">
                <a:hueOff val="4681519"/>
                <a:satOff val="-5839"/>
                <a:lumOff val="137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a:latin typeface="Tahoma" panose="020B0604030504040204" pitchFamily="34" charset="0"/>
              <a:ea typeface="Tahoma" panose="020B0604030504040204" pitchFamily="34" charset="0"/>
              <a:cs typeface="Tahoma" panose="020B0604030504040204" pitchFamily="34" charset="0"/>
            </a:rPr>
            <a:t>Lặp lại quá trình cho các tập con cho đến khi đạt điều kiện dừng</a:t>
          </a:r>
        </a:p>
      </dsp:txBody>
      <dsp:txXfrm>
        <a:off x="12384005" y="1284741"/>
        <a:ext cx="2770401" cy="25359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D09482-4B0E-4F5D-A892-F58CB4620D9E}">
      <dsp:nvSpPr>
        <dsp:cNvPr id="0" name=""/>
        <dsp:cNvSpPr/>
      </dsp:nvSpPr>
      <dsp:spPr>
        <a:xfrm>
          <a:off x="8036" y="1595074"/>
          <a:ext cx="2491382" cy="1915250"/>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gốc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(Root Attribute)</a:t>
          </a:r>
        </a:p>
      </dsp:txBody>
      <dsp:txXfrm>
        <a:off x="64132" y="1651170"/>
        <a:ext cx="2379190" cy="1803058"/>
      </dsp:txXfrm>
    </dsp:sp>
    <dsp:sp modelId="{948545C2-2E5D-4AC6-B9D4-9765E4D2FF2F}">
      <dsp:nvSpPr>
        <dsp:cNvPr id="0" name=""/>
        <dsp:cNvSpPr/>
      </dsp:nvSpPr>
      <dsp:spPr>
        <a:xfrm>
          <a:off x="2748557" y="2243768"/>
          <a:ext cx="528173" cy="617862"/>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SG" sz="2400" b="1" kern="120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2748557" y="2367340"/>
        <a:ext cx="369721" cy="370718"/>
      </dsp:txXfrm>
    </dsp:sp>
    <dsp:sp modelId="{8E4B245D-9719-4C0D-8733-D5FFE244C7B2}">
      <dsp:nvSpPr>
        <dsp:cNvPr id="0" name=""/>
        <dsp:cNvSpPr/>
      </dsp:nvSpPr>
      <dsp:spPr>
        <a:xfrm>
          <a:off x="3495972" y="1595074"/>
          <a:ext cx="2491382" cy="1915250"/>
        </a:xfrm>
        <a:prstGeom prst="roundRect">
          <a:avLst>
            <a:gd name="adj" fmla="val 10000"/>
          </a:avLst>
        </a:prstGeom>
        <a:gradFill rotWithShape="0">
          <a:gsLst>
            <a:gs pos="0">
              <a:schemeClr val="accent5">
                <a:hueOff val="-2483469"/>
                <a:satOff val="9953"/>
                <a:lumOff val="2157"/>
                <a:alphaOff val="0"/>
                <a:shade val="51000"/>
                <a:satMod val="130000"/>
              </a:schemeClr>
            </a:gs>
            <a:gs pos="80000">
              <a:schemeClr val="accent5">
                <a:hueOff val="-2483469"/>
                <a:satOff val="9953"/>
                <a:lumOff val="2157"/>
                <a:alphaOff val="0"/>
                <a:shade val="93000"/>
                <a:satMod val="130000"/>
              </a:schemeClr>
            </a:gs>
            <a:gs pos="100000">
              <a:schemeClr val="accent5">
                <a:hueOff val="-2483469"/>
                <a:satOff val="9953"/>
                <a:lumOff val="215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Chia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theo</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đã</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3552068" y="1651170"/>
        <a:ext cx="2379190" cy="1803058"/>
      </dsp:txXfrm>
    </dsp:sp>
    <dsp:sp modelId="{0FDF80C5-7980-4824-BB04-C77625FAC529}">
      <dsp:nvSpPr>
        <dsp:cNvPr id="0" name=""/>
        <dsp:cNvSpPr/>
      </dsp:nvSpPr>
      <dsp:spPr>
        <a:xfrm>
          <a:off x="6236493" y="2243768"/>
          <a:ext cx="528173" cy="617862"/>
        </a:xfrm>
        <a:prstGeom prst="rightArrow">
          <a:avLst>
            <a:gd name="adj1" fmla="val 60000"/>
            <a:gd name="adj2" fmla="val 50000"/>
          </a:avLst>
        </a:prstGeom>
        <a:gradFill rotWithShape="0">
          <a:gsLst>
            <a:gs pos="0">
              <a:schemeClr val="accent5">
                <a:hueOff val="-3311292"/>
                <a:satOff val="13270"/>
                <a:lumOff val="2876"/>
                <a:alphaOff val="0"/>
                <a:shade val="51000"/>
                <a:satMod val="130000"/>
              </a:schemeClr>
            </a:gs>
            <a:gs pos="80000">
              <a:schemeClr val="accent5">
                <a:hueOff val="-3311292"/>
                <a:satOff val="13270"/>
                <a:lumOff val="2876"/>
                <a:alphaOff val="0"/>
                <a:shade val="93000"/>
                <a:satMod val="130000"/>
              </a:schemeClr>
            </a:gs>
            <a:gs pos="100000">
              <a:schemeClr val="accent5">
                <a:hueOff val="-3311292"/>
                <a:satOff val="13270"/>
                <a:lumOff val="287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solidFill>
              <a:schemeClr val="tx1"/>
            </a:solidFill>
          </a:endParaRPr>
        </a:p>
      </dsp:txBody>
      <dsp:txXfrm>
        <a:off x="6236493" y="2367340"/>
        <a:ext cx="369721" cy="370718"/>
      </dsp:txXfrm>
    </dsp:sp>
    <dsp:sp modelId="{ED8C067A-F169-49FE-94C4-0A004B01AB7E}">
      <dsp:nvSpPr>
        <dsp:cNvPr id="0" name=""/>
        <dsp:cNvSpPr/>
      </dsp:nvSpPr>
      <dsp:spPr>
        <a:xfrm>
          <a:off x="6983908" y="1595074"/>
          <a:ext cx="2491382" cy="1915250"/>
        </a:xfrm>
        <a:prstGeom prst="roundRect">
          <a:avLst>
            <a:gd name="adj" fmla="val 10000"/>
          </a:avLst>
        </a:prstGeom>
        <a:gradFill rotWithShape="0">
          <a:gsLst>
            <a:gs pos="0">
              <a:schemeClr val="accent5">
                <a:hueOff val="-4966938"/>
                <a:satOff val="19906"/>
                <a:lumOff val="4314"/>
                <a:alphaOff val="0"/>
                <a:shade val="51000"/>
                <a:satMod val="130000"/>
              </a:schemeClr>
            </a:gs>
            <a:gs pos="80000">
              <a:schemeClr val="accent5">
                <a:hueOff val="-4966938"/>
                <a:satOff val="19906"/>
                <a:lumOff val="4314"/>
                <a:alphaOff val="0"/>
                <a:shade val="93000"/>
                <a:satMod val="130000"/>
              </a:schemeClr>
            </a:gs>
            <a:gs pos="100000">
              <a:schemeClr val="accent5">
                <a:hueOff val="-4966938"/>
                <a:satOff val="19906"/>
                <a:lumOff val="431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Xử</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thiếu</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7040004" y="1651170"/>
        <a:ext cx="2379190" cy="1803058"/>
      </dsp:txXfrm>
    </dsp:sp>
    <dsp:sp modelId="{10DF4127-C5A9-429B-8FF1-6C3CCA8331F7}">
      <dsp:nvSpPr>
        <dsp:cNvPr id="0" name=""/>
        <dsp:cNvSpPr/>
      </dsp:nvSpPr>
      <dsp:spPr>
        <a:xfrm>
          <a:off x="9724429" y="2243768"/>
          <a:ext cx="528173" cy="617862"/>
        </a:xfrm>
        <a:prstGeom prst="rightArrow">
          <a:avLst>
            <a:gd name="adj1" fmla="val 60000"/>
            <a:gd name="adj2" fmla="val 50000"/>
          </a:avLst>
        </a:prstGeom>
        <a:gradFill rotWithShape="0">
          <a:gsLst>
            <a:gs pos="0">
              <a:schemeClr val="accent5">
                <a:hueOff val="-6622584"/>
                <a:satOff val="26541"/>
                <a:lumOff val="5752"/>
                <a:alphaOff val="0"/>
                <a:shade val="51000"/>
                <a:satMod val="130000"/>
              </a:schemeClr>
            </a:gs>
            <a:gs pos="80000">
              <a:schemeClr val="accent5">
                <a:hueOff val="-6622584"/>
                <a:satOff val="26541"/>
                <a:lumOff val="5752"/>
                <a:alphaOff val="0"/>
                <a:shade val="93000"/>
                <a:satMod val="130000"/>
              </a:schemeClr>
            </a:gs>
            <a:gs pos="100000">
              <a:schemeClr val="accent5">
                <a:hueOff val="-6622584"/>
                <a:satOff val="26541"/>
                <a:lumOff val="5752"/>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solidFill>
              <a:schemeClr val="tx1"/>
            </a:solidFill>
          </a:endParaRPr>
        </a:p>
      </dsp:txBody>
      <dsp:txXfrm>
        <a:off x="9724429" y="2367340"/>
        <a:ext cx="369721" cy="370718"/>
      </dsp:txXfrm>
    </dsp:sp>
    <dsp:sp modelId="{817B70C9-6E0F-4022-AF75-A0FDC7A1DCE9}">
      <dsp:nvSpPr>
        <dsp:cNvPr id="0" name=""/>
        <dsp:cNvSpPr/>
      </dsp:nvSpPr>
      <dsp:spPr>
        <a:xfrm>
          <a:off x="10471844" y="1595074"/>
          <a:ext cx="2491382" cy="1915250"/>
        </a:xfrm>
        <a:prstGeom prst="roundRect">
          <a:avLst>
            <a:gd name="adj" fmla="val 10000"/>
          </a:avLst>
        </a:prstGeom>
        <a:gradFill rotWithShape="0">
          <a:gsLst>
            <a:gs pos="0">
              <a:schemeClr val="accent5">
                <a:hueOff val="-7450407"/>
                <a:satOff val="29858"/>
                <a:lumOff val="6471"/>
                <a:alphaOff val="0"/>
                <a:shade val="51000"/>
                <a:satMod val="130000"/>
              </a:schemeClr>
            </a:gs>
            <a:gs pos="80000">
              <a:schemeClr val="accent5">
                <a:hueOff val="-7450407"/>
                <a:satOff val="29858"/>
                <a:lumOff val="6471"/>
                <a:alphaOff val="0"/>
                <a:shade val="93000"/>
                <a:satMod val="130000"/>
              </a:schemeClr>
            </a:gs>
            <a:gs pos="100000">
              <a:schemeClr val="accent5">
                <a:hueOff val="-7450407"/>
                <a:satOff val="29858"/>
                <a:lumOff val="647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Lặp</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lại</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việc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xây</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dựng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0527940" y="1651170"/>
        <a:ext cx="2379190" cy="1803058"/>
      </dsp:txXfrm>
    </dsp:sp>
    <dsp:sp modelId="{C559433A-194D-4B95-B2FE-479158535245}">
      <dsp:nvSpPr>
        <dsp:cNvPr id="0" name=""/>
        <dsp:cNvSpPr/>
      </dsp:nvSpPr>
      <dsp:spPr>
        <a:xfrm>
          <a:off x="13212365" y="2243768"/>
          <a:ext cx="528173" cy="617862"/>
        </a:xfrm>
        <a:prstGeom prst="rightArrow">
          <a:avLst>
            <a:gd name="adj1" fmla="val 60000"/>
            <a:gd name="adj2" fmla="val 5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solidFill>
              <a:schemeClr val="tx1"/>
            </a:solidFill>
          </a:endParaRPr>
        </a:p>
      </dsp:txBody>
      <dsp:txXfrm>
        <a:off x="13212365" y="2367340"/>
        <a:ext cx="369721" cy="370718"/>
      </dsp:txXfrm>
    </dsp:sp>
    <dsp:sp modelId="{6A2FC3BB-24E3-4E10-9584-DF7B16CEBA66}">
      <dsp:nvSpPr>
        <dsp:cNvPr id="0" name=""/>
        <dsp:cNvSpPr/>
      </dsp:nvSpPr>
      <dsp:spPr>
        <a:xfrm>
          <a:off x="13959780" y="1595074"/>
          <a:ext cx="2491382" cy="1915250"/>
        </a:xfrm>
        <a:prstGeom prst="roundRect">
          <a:avLst>
            <a:gd name="adj" fmla="val 1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Xử</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lý</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liên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tục</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4015876" y="1651170"/>
        <a:ext cx="2379190" cy="180305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6EF433-0380-4736-9CE5-23D7597F1E2E}">
      <dsp:nvSpPr>
        <dsp:cNvPr id="0" name=""/>
        <dsp:cNvSpPr/>
      </dsp:nvSpPr>
      <dsp:spPr>
        <a:xfrm>
          <a:off x="8036" y="1384864"/>
          <a:ext cx="2491382" cy="233567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thuộc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tốt</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để</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chia (Split Attribute)</a:t>
          </a:r>
        </a:p>
      </dsp:txBody>
      <dsp:txXfrm>
        <a:off x="76445" y="1453273"/>
        <a:ext cx="2354564" cy="2198853"/>
      </dsp:txXfrm>
    </dsp:sp>
    <dsp:sp modelId="{2C29E5B6-AD90-480B-B6D2-1BB2F050F7B9}">
      <dsp:nvSpPr>
        <dsp:cNvPr id="0" name=""/>
        <dsp:cNvSpPr/>
      </dsp:nvSpPr>
      <dsp:spPr>
        <a:xfrm>
          <a:off x="2748557" y="2243768"/>
          <a:ext cx="528173" cy="617862"/>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p>
      </dsp:txBody>
      <dsp:txXfrm>
        <a:off x="2748557" y="2367340"/>
        <a:ext cx="369721" cy="370718"/>
      </dsp:txXfrm>
    </dsp:sp>
    <dsp:sp modelId="{8E4B245D-9719-4C0D-8733-D5FFE244C7B2}">
      <dsp:nvSpPr>
        <dsp:cNvPr id="0" name=""/>
        <dsp:cNvSpPr/>
      </dsp:nvSpPr>
      <dsp:spPr>
        <a:xfrm>
          <a:off x="3495972" y="1384864"/>
          <a:ext cx="2491382" cy="2335671"/>
        </a:xfrm>
        <a:prstGeom prst="roundRect">
          <a:avLst>
            <a:gd name="adj" fmla="val 10000"/>
          </a:avLst>
        </a:prstGeom>
        <a:gradFill rotWithShape="0">
          <a:gsLst>
            <a:gs pos="0">
              <a:schemeClr val="accent5">
                <a:hueOff val="-2483469"/>
                <a:satOff val="9953"/>
                <a:lumOff val="2157"/>
                <a:alphaOff val="0"/>
                <a:shade val="51000"/>
                <a:satMod val="130000"/>
              </a:schemeClr>
            </a:gs>
            <a:gs pos="80000">
              <a:schemeClr val="accent5">
                <a:hueOff val="-2483469"/>
                <a:satOff val="9953"/>
                <a:lumOff val="2157"/>
                <a:alphaOff val="0"/>
                <a:shade val="93000"/>
                <a:satMod val="130000"/>
              </a:schemeClr>
            </a:gs>
            <a:gs pos="100000">
              <a:schemeClr val="accent5">
                <a:hueOff val="-2483469"/>
                <a:satOff val="9953"/>
                <a:lumOff val="215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Thực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chia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(Binary Split)</a:t>
          </a:r>
        </a:p>
      </dsp:txBody>
      <dsp:txXfrm>
        <a:off x="3564381" y="1453273"/>
        <a:ext cx="2354564" cy="2198853"/>
      </dsp:txXfrm>
    </dsp:sp>
    <dsp:sp modelId="{0FDF80C5-7980-4824-BB04-C77625FAC529}">
      <dsp:nvSpPr>
        <dsp:cNvPr id="0" name=""/>
        <dsp:cNvSpPr/>
      </dsp:nvSpPr>
      <dsp:spPr>
        <a:xfrm>
          <a:off x="6236493" y="2243768"/>
          <a:ext cx="528173" cy="617862"/>
        </a:xfrm>
        <a:prstGeom prst="rightArrow">
          <a:avLst>
            <a:gd name="adj1" fmla="val 60000"/>
            <a:gd name="adj2" fmla="val 50000"/>
          </a:avLst>
        </a:prstGeom>
        <a:gradFill rotWithShape="0">
          <a:gsLst>
            <a:gs pos="0">
              <a:schemeClr val="accent5">
                <a:hueOff val="-3311292"/>
                <a:satOff val="13270"/>
                <a:lumOff val="2876"/>
                <a:alphaOff val="0"/>
                <a:shade val="51000"/>
                <a:satMod val="130000"/>
              </a:schemeClr>
            </a:gs>
            <a:gs pos="80000">
              <a:schemeClr val="accent5">
                <a:hueOff val="-3311292"/>
                <a:satOff val="13270"/>
                <a:lumOff val="2876"/>
                <a:alphaOff val="0"/>
                <a:shade val="93000"/>
                <a:satMod val="130000"/>
              </a:schemeClr>
            </a:gs>
            <a:gs pos="100000">
              <a:schemeClr val="accent5">
                <a:hueOff val="-3311292"/>
                <a:satOff val="13270"/>
                <a:lumOff val="287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solidFill>
              <a:schemeClr val="tx1"/>
            </a:solidFill>
          </a:endParaRPr>
        </a:p>
      </dsp:txBody>
      <dsp:txXfrm>
        <a:off x="6236493" y="2367340"/>
        <a:ext cx="369721" cy="370718"/>
      </dsp:txXfrm>
    </dsp:sp>
    <dsp:sp modelId="{ED8C067A-F169-49FE-94C4-0A004B01AB7E}">
      <dsp:nvSpPr>
        <dsp:cNvPr id="0" name=""/>
        <dsp:cNvSpPr/>
      </dsp:nvSpPr>
      <dsp:spPr>
        <a:xfrm>
          <a:off x="6983908" y="1384864"/>
          <a:ext cx="2491382" cy="2335671"/>
        </a:xfrm>
        <a:prstGeom prst="roundRect">
          <a:avLst>
            <a:gd name="adj" fmla="val 10000"/>
          </a:avLst>
        </a:prstGeom>
        <a:gradFill rotWithShape="0">
          <a:gsLst>
            <a:gs pos="0">
              <a:schemeClr val="accent5">
                <a:hueOff val="-4966938"/>
                <a:satOff val="19906"/>
                <a:lumOff val="4314"/>
                <a:alphaOff val="0"/>
                <a:shade val="51000"/>
                <a:satMod val="130000"/>
              </a:schemeClr>
            </a:gs>
            <a:gs pos="80000">
              <a:schemeClr val="accent5">
                <a:hueOff val="-4966938"/>
                <a:satOff val="19906"/>
                <a:lumOff val="4314"/>
                <a:alphaOff val="0"/>
                <a:shade val="93000"/>
                <a:satMod val="130000"/>
              </a:schemeClr>
            </a:gs>
            <a:gs pos="100000">
              <a:schemeClr val="accent5">
                <a:hueOff val="-4966938"/>
                <a:satOff val="19906"/>
                <a:lumOff val="431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Lặp</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lại</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quá</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trình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chia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nhánh</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7052317" y="1453273"/>
        <a:ext cx="2354564" cy="2198853"/>
      </dsp:txXfrm>
    </dsp:sp>
    <dsp:sp modelId="{10DF4127-C5A9-429B-8FF1-6C3CCA8331F7}">
      <dsp:nvSpPr>
        <dsp:cNvPr id="0" name=""/>
        <dsp:cNvSpPr/>
      </dsp:nvSpPr>
      <dsp:spPr>
        <a:xfrm>
          <a:off x="9724429" y="2243768"/>
          <a:ext cx="528173" cy="617862"/>
        </a:xfrm>
        <a:prstGeom prst="rightArrow">
          <a:avLst>
            <a:gd name="adj1" fmla="val 60000"/>
            <a:gd name="adj2" fmla="val 50000"/>
          </a:avLst>
        </a:prstGeom>
        <a:gradFill rotWithShape="0">
          <a:gsLst>
            <a:gs pos="0">
              <a:schemeClr val="accent5">
                <a:hueOff val="-6622584"/>
                <a:satOff val="26541"/>
                <a:lumOff val="5752"/>
                <a:alphaOff val="0"/>
                <a:shade val="51000"/>
                <a:satMod val="130000"/>
              </a:schemeClr>
            </a:gs>
            <a:gs pos="80000">
              <a:schemeClr val="accent5">
                <a:hueOff val="-6622584"/>
                <a:satOff val="26541"/>
                <a:lumOff val="5752"/>
                <a:alphaOff val="0"/>
                <a:shade val="93000"/>
                <a:satMod val="130000"/>
              </a:schemeClr>
            </a:gs>
            <a:gs pos="100000">
              <a:schemeClr val="accent5">
                <a:hueOff val="-6622584"/>
                <a:satOff val="26541"/>
                <a:lumOff val="5752"/>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solidFill>
              <a:schemeClr val="tx1"/>
            </a:solidFill>
          </a:endParaRPr>
        </a:p>
      </dsp:txBody>
      <dsp:txXfrm>
        <a:off x="9724429" y="2367340"/>
        <a:ext cx="369721" cy="370718"/>
      </dsp:txXfrm>
    </dsp:sp>
    <dsp:sp modelId="{A2BFC7EF-11C1-457E-8EAB-0F7EA7F19A9B}">
      <dsp:nvSpPr>
        <dsp:cNvPr id="0" name=""/>
        <dsp:cNvSpPr/>
      </dsp:nvSpPr>
      <dsp:spPr>
        <a:xfrm>
          <a:off x="10471844" y="1384864"/>
          <a:ext cx="2491382" cy="2335671"/>
        </a:xfrm>
        <a:prstGeom prst="roundRect">
          <a:avLst>
            <a:gd name="adj" fmla="val 10000"/>
          </a:avLst>
        </a:prstGeom>
        <a:gradFill rotWithShape="0">
          <a:gsLst>
            <a:gs pos="0">
              <a:schemeClr val="accent5">
                <a:hueOff val="-7450407"/>
                <a:satOff val="29858"/>
                <a:lumOff val="6471"/>
                <a:alphaOff val="0"/>
                <a:shade val="51000"/>
                <a:satMod val="130000"/>
              </a:schemeClr>
            </a:gs>
            <a:gs pos="80000">
              <a:schemeClr val="accent5">
                <a:hueOff val="-7450407"/>
                <a:satOff val="29858"/>
                <a:lumOff val="6471"/>
                <a:alphaOff val="0"/>
                <a:shade val="93000"/>
                <a:satMod val="130000"/>
              </a:schemeClr>
            </a:gs>
            <a:gs pos="100000">
              <a:schemeClr val="accent5">
                <a:hueOff val="-7450407"/>
                <a:satOff val="29858"/>
                <a:lumOff val="647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Pruning (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Tỉa</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10540253" y="1453273"/>
        <a:ext cx="2354564" cy="2198853"/>
      </dsp:txXfrm>
    </dsp:sp>
    <dsp:sp modelId="{380AC6A3-753A-48FA-A17E-169526EDA905}">
      <dsp:nvSpPr>
        <dsp:cNvPr id="0" name=""/>
        <dsp:cNvSpPr/>
      </dsp:nvSpPr>
      <dsp:spPr>
        <a:xfrm rot="88150">
          <a:off x="13212278" y="2288880"/>
          <a:ext cx="528346" cy="617862"/>
        </a:xfrm>
        <a:prstGeom prst="rightArrow">
          <a:avLst>
            <a:gd name="adj1" fmla="val 60000"/>
            <a:gd name="adj2" fmla="val 5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SG" sz="2600" kern="1200"/>
        </a:p>
      </dsp:txBody>
      <dsp:txXfrm>
        <a:off x="13212304" y="2410420"/>
        <a:ext cx="369842" cy="370718"/>
      </dsp:txXfrm>
    </dsp:sp>
    <dsp:sp modelId="{B9D20D6E-D90E-4ACA-A165-D4D9A34BE745}">
      <dsp:nvSpPr>
        <dsp:cNvPr id="0" name=""/>
        <dsp:cNvSpPr/>
      </dsp:nvSpPr>
      <dsp:spPr>
        <a:xfrm>
          <a:off x="13959780" y="1474320"/>
          <a:ext cx="2491382" cy="2335671"/>
        </a:xfrm>
        <a:prstGeom prst="roundRect">
          <a:avLst>
            <a:gd name="adj" fmla="val 1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Dự</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đoán</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4028189" y="1542729"/>
        <a:ext cx="2354564" cy="219885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B7883-8A24-4F3B-8CB7-4ED517C8E15C}">
      <dsp:nvSpPr>
        <dsp:cNvPr id="0" name=""/>
        <dsp:cNvSpPr/>
      </dsp:nvSpPr>
      <dsp:spPr>
        <a:xfrm>
          <a:off x="7609" y="1180305"/>
          <a:ext cx="3327017" cy="2744789"/>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giá</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trị</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số</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láng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giềng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88001" y="1260697"/>
        <a:ext cx="3166233" cy="2584005"/>
      </dsp:txXfrm>
    </dsp:sp>
    <dsp:sp modelId="{E443EA96-0746-4F41-B9F8-0BD5D369B8C4}">
      <dsp:nvSpPr>
        <dsp:cNvPr id="0" name=""/>
        <dsp:cNvSpPr/>
      </dsp:nvSpPr>
      <dsp:spPr>
        <a:xfrm>
          <a:off x="3667328" y="2140149"/>
          <a:ext cx="705327" cy="825100"/>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SG" sz="3500" kern="1200"/>
        </a:p>
      </dsp:txBody>
      <dsp:txXfrm>
        <a:off x="3667328" y="2305169"/>
        <a:ext cx="493729" cy="495060"/>
      </dsp:txXfrm>
    </dsp:sp>
    <dsp:sp modelId="{D24463B1-D5CE-46C3-A2F0-6F1C5782E9F2}">
      <dsp:nvSpPr>
        <dsp:cNvPr id="0" name=""/>
        <dsp:cNvSpPr/>
      </dsp:nvSpPr>
      <dsp:spPr>
        <a:xfrm>
          <a:off x="4665434" y="1180305"/>
          <a:ext cx="3327017" cy="2744789"/>
        </a:xfrm>
        <a:prstGeom prst="roundRect">
          <a:avLst>
            <a:gd name="adj" fmla="val 10000"/>
          </a:avLst>
        </a:prstGeom>
        <a:gradFill rotWithShape="0">
          <a:gsLst>
            <a:gs pos="0">
              <a:schemeClr val="accent5">
                <a:hueOff val="-3311292"/>
                <a:satOff val="13270"/>
                <a:lumOff val="2876"/>
                <a:alphaOff val="0"/>
                <a:shade val="51000"/>
                <a:satMod val="130000"/>
              </a:schemeClr>
            </a:gs>
            <a:gs pos="80000">
              <a:schemeClr val="accent5">
                <a:hueOff val="-3311292"/>
                <a:satOff val="13270"/>
                <a:lumOff val="2876"/>
                <a:alphaOff val="0"/>
                <a:shade val="93000"/>
                <a:satMod val="130000"/>
              </a:schemeClr>
            </a:gs>
            <a:gs pos="100000">
              <a:schemeClr val="accent5">
                <a:hueOff val="-3311292"/>
                <a:satOff val="13270"/>
                <a:lumOff val="287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Tính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khoảng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cách</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giữa</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cần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phân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trong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endPar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4745826" y="1260697"/>
        <a:ext cx="3166233" cy="2584005"/>
      </dsp:txXfrm>
    </dsp:sp>
    <dsp:sp modelId="{1BF39763-3015-45F1-B3A7-7B2664F4657C}">
      <dsp:nvSpPr>
        <dsp:cNvPr id="0" name=""/>
        <dsp:cNvSpPr/>
      </dsp:nvSpPr>
      <dsp:spPr>
        <a:xfrm>
          <a:off x="8325153" y="2140149"/>
          <a:ext cx="705327" cy="825100"/>
        </a:xfrm>
        <a:prstGeom prst="rightArrow">
          <a:avLst>
            <a:gd name="adj1" fmla="val 60000"/>
            <a:gd name="adj2" fmla="val 50000"/>
          </a:avLst>
        </a:prstGeom>
        <a:gradFill rotWithShape="0">
          <a:gsLst>
            <a:gs pos="0">
              <a:schemeClr val="accent5">
                <a:hueOff val="-4966938"/>
                <a:satOff val="19906"/>
                <a:lumOff val="4314"/>
                <a:alphaOff val="0"/>
                <a:shade val="51000"/>
                <a:satMod val="130000"/>
              </a:schemeClr>
            </a:gs>
            <a:gs pos="80000">
              <a:schemeClr val="accent5">
                <a:hueOff val="-4966938"/>
                <a:satOff val="19906"/>
                <a:lumOff val="4314"/>
                <a:alphaOff val="0"/>
                <a:shade val="93000"/>
                <a:satMod val="130000"/>
              </a:schemeClr>
            </a:gs>
            <a:gs pos="100000">
              <a:schemeClr val="accent5">
                <a:hueOff val="-4966938"/>
                <a:satOff val="19906"/>
                <a:lumOff val="431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SG" sz="3500" kern="1200"/>
        </a:p>
      </dsp:txBody>
      <dsp:txXfrm>
        <a:off x="8325153" y="2305169"/>
        <a:ext cx="493729" cy="495060"/>
      </dsp:txXfrm>
    </dsp:sp>
    <dsp:sp modelId="{BBEEAFF5-998B-4561-9D3D-A70D21346138}">
      <dsp:nvSpPr>
        <dsp:cNvPr id="0" name=""/>
        <dsp:cNvSpPr/>
      </dsp:nvSpPr>
      <dsp:spPr>
        <a:xfrm>
          <a:off x="9323259" y="1180305"/>
          <a:ext cx="3327017" cy="2744789"/>
        </a:xfrm>
        <a:prstGeom prst="roundRect">
          <a:avLst>
            <a:gd name="adj" fmla="val 10000"/>
          </a:avLst>
        </a:prstGeom>
        <a:gradFill rotWithShape="0">
          <a:gsLst>
            <a:gs pos="0">
              <a:schemeClr val="accent5">
                <a:hueOff val="-6622584"/>
                <a:satOff val="26541"/>
                <a:lumOff val="5752"/>
                <a:alphaOff val="0"/>
                <a:shade val="51000"/>
                <a:satMod val="130000"/>
              </a:schemeClr>
            </a:gs>
            <a:gs pos="80000">
              <a:schemeClr val="accent5">
                <a:hueOff val="-6622584"/>
                <a:satOff val="26541"/>
                <a:lumOff val="5752"/>
                <a:alphaOff val="0"/>
                <a:shade val="93000"/>
                <a:satMod val="130000"/>
              </a:schemeClr>
            </a:gs>
            <a:gs pos="100000">
              <a:schemeClr val="accent5">
                <a:hueOff val="-6622584"/>
                <a:satOff val="26541"/>
                <a:lumOff val="5752"/>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Chọn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điểm</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9403651" y="1260697"/>
        <a:ext cx="3166233" cy="2584005"/>
      </dsp:txXfrm>
    </dsp:sp>
    <dsp:sp modelId="{F286DBCD-EE29-40E3-917B-B21353A1C497}">
      <dsp:nvSpPr>
        <dsp:cNvPr id="0" name=""/>
        <dsp:cNvSpPr/>
      </dsp:nvSpPr>
      <dsp:spPr>
        <a:xfrm>
          <a:off x="12982978" y="2140149"/>
          <a:ext cx="705327" cy="825100"/>
        </a:xfrm>
        <a:prstGeom prst="rightArrow">
          <a:avLst>
            <a:gd name="adj1" fmla="val 60000"/>
            <a:gd name="adj2" fmla="val 5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endParaRPr lang="en-SG" sz="3500" kern="1200"/>
        </a:p>
      </dsp:txBody>
      <dsp:txXfrm>
        <a:off x="12982978" y="2305169"/>
        <a:ext cx="493729" cy="495060"/>
      </dsp:txXfrm>
    </dsp:sp>
    <dsp:sp modelId="{B9D20D6E-D90E-4ACA-A165-D4D9A34BE745}">
      <dsp:nvSpPr>
        <dsp:cNvPr id="0" name=""/>
        <dsp:cNvSpPr/>
      </dsp:nvSpPr>
      <dsp:spPr>
        <a:xfrm>
          <a:off x="13981083" y="1180305"/>
          <a:ext cx="3327017" cy="2744789"/>
        </a:xfrm>
        <a:prstGeom prst="roundRect">
          <a:avLst>
            <a:gd name="adj" fmla="val 1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Phân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loại</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hoặc</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dự</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đoán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giá</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trị</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dựa</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trên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đa</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số</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nhãn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K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láng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giềng</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gần</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8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SG" sz="28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14061475" y="1260697"/>
        <a:ext cx="3166233" cy="258400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29961E-C724-4FA2-B0B5-A5D41DB509BC}">
      <dsp:nvSpPr>
        <dsp:cNvPr id="0" name=""/>
        <dsp:cNvSpPr/>
      </dsp:nvSpPr>
      <dsp:spPr>
        <a:xfrm>
          <a:off x="587700" y="81"/>
          <a:ext cx="2025000" cy="3246164"/>
        </a:xfrm>
        <a:prstGeom prst="rect">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0" tIns="165100" rIns="165100" bIns="165100" numCol="1" spcCol="1270" anchor="ctr" anchorCtr="0">
          <a:noAutofit/>
        </a:bodyPr>
        <a:lstStyle/>
        <a:p>
          <a:pPr marL="0" lvl="0" indent="0" algn="ctr" defTabSz="2889250">
            <a:lnSpc>
              <a:spcPct val="90000"/>
            </a:lnSpc>
            <a:spcBef>
              <a:spcPct val="0"/>
            </a:spcBef>
            <a:spcAft>
              <a:spcPct val="35000"/>
            </a:spcAft>
            <a:buNone/>
          </a:pPr>
          <a:r>
            <a:rPr lang="en-SG" sz="6500" kern="1200" dirty="0" err="1"/>
            <a:t>Phân</a:t>
          </a:r>
          <a:r>
            <a:rPr lang="en-SG" sz="6500" kern="1200" dirty="0"/>
            <a:t> </a:t>
          </a:r>
          <a:r>
            <a:rPr lang="en-SG" sz="6500" kern="1200" dirty="0" err="1"/>
            <a:t>loại</a:t>
          </a:r>
          <a:endParaRPr lang="en-SG" sz="6500" kern="1200" dirty="0"/>
        </a:p>
      </dsp:txBody>
      <dsp:txXfrm>
        <a:off x="587700" y="81"/>
        <a:ext cx="2025000" cy="3246164"/>
      </dsp:txXfrm>
    </dsp:sp>
    <dsp:sp modelId="{8A5958BB-173C-4CAC-92B5-ED7639F21134}">
      <dsp:nvSpPr>
        <dsp:cNvPr id="0" name=""/>
        <dsp:cNvSpPr/>
      </dsp:nvSpPr>
      <dsp:spPr>
        <a:xfrm>
          <a:off x="533397" y="3408554"/>
          <a:ext cx="2133605" cy="3246164"/>
        </a:xfrm>
        <a:prstGeom prst="rect">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0" tIns="165100" rIns="165100" bIns="165100" numCol="1" spcCol="1270" anchor="ctr" anchorCtr="0">
          <a:noAutofit/>
        </a:bodyPr>
        <a:lstStyle/>
        <a:p>
          <a:pPr marL="0" lvl="0" indent="0" algn="ctr" defTabSz="2889250">
            <a:lnSpc>
              <a:spcPct val="90000"/>
            </a:lnSpc>
            <a:spcBef>
              <a:spcPct val="0"/>
            </a:spcBef>
            <a:spcAft>
              <a:spcPct val="35000"/>
            </a:spcAft>
            <a:buNone/>
          </a:pPr>
          <a:r>
            <a:rPr lang="en-SG" sz="6500" kern="1200" dirty="0" err="1"/>
            <a:t>Hồi</a:t>
          </a:r>
          <a:r>
            <a:rPr lang="en-SG" sz="6500" kern="1200" dirty="0"/>
            <a:t> </a:t>
          </a:r>
          <a:r>
            <a:rPr lang="en-SG" sz="6500" kern="1200" dirty="0" err="1"/>
            <a:t>quy</a:t>
          </a:r>
          <a:endParaRPr lang="en-SG" sz="6500" kern="1200" dirty="0"/>
        </a:p>
      </dsp:txBody>
      <dsp:txXfrm>
        <a:off x="533397" y="3408554"/>
        <a:ext cx="2133605" cy="324616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9EEF68-BBAC-4E1F-B83D-A8DDF625378D}">
      <dsp:nvSpPr>
        <dsp:cNvPr id="0" name=""/>
        <dsp:cNvSpPr/>
      </dsp:nvSpPr>
      <dsp:spPr>
        <a:xfrm>
          <a:off x="7609" y="1180305"/>
          <a:ext cx="3327017" cy="2744789"/>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Tạo</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nhiều</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quyết</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định</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bằng</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cách</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sử</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dụng</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kỹ</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thuật</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Bootstrap sampling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lấy</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mẫu</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với</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thay</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thế</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từ</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tập</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88001" y="1260697"/>
        <a:ext cx="3166233" cy="2584005"/>
      </dsp:txXfrm>
    </dsp:sp>
    <dsp:sp modelId="{AC49AA3F-857C-4C30-AFD2-7B0652E2CFE5}">
      <dsp:nvSpPr>
        <dsp:cNvPr id="0" name=""/>
        <dsp:cNvSpPr/>
      </dsp:nvSpPr>
      <dsp:spPr>
        <a:xfrm>
          <a:off x="3667328" y="2140149"/>
          <a:ext cx="705327" cy="825100"/>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SG" sz="3200" kern="1200"/>
        </a:p>
      </dsp:txBody>
      <dsp:txXfrm>
        <a:off x="3667328" y="2305169"/>
        <a:ext cx="493729" cy="495060"/>
      </dsp:txXfrm>
    </dsp:sp>
    <dsp:sp modelId="{E266D84F-D4D3-4C5A-BB58-941AD78A8394}">
      <dsp:nvSpPr>
        <dsp:cNvPr id="0" name=""/>
        <dsp:cNvSpPr/>
      </dsp:nvSpPr>
      <dsp:spPr>
        <a:xfrm>
          <a:off x="4665434" y="1180305"/>
          <a:ext cx="3327017" cy="2744789"/>
        </a:xfrm>
        <a:prstGeom prst="roundRect">
          <a:avLst>
            <a:gd name="adj" fmla="val 10000"/>
          </a:avLst>
        </a:prstGeom>
        <a:gradFill rotWithShape="0">
          <a:gsLst>
            <a:gs pos="0">
              <a:schemeClr val="accent5">
                <a:hueOff val="-3311292"/>
                <a:satOff val="13270"/>
                <a:lumOff val="2876"/>
                <a:alphaOff val="0"/>
                <a:shade val="51000"/>
                <a:satMod val="130000"/>
              </a:schemeClr>
            </a:gs>
            <a:gs pos="80000">
              <a:schemeClr val="accent5">
                <a:hueOff val="-3311292"/>
                <a:satOff val="13270"/>
                <a:lumOff val="2876"/>
                <a:alphaOff val="0"/>
                <a:shade val="93000"/>
                <a:satMod val="130000"/>
              </a:schemeClr>
            </a:gs>
            <a:gs pos="100000">
              <a:schemeClr val="accent5">
                <a:hueOff val="-3311292"/>
                <a:satOff val="13270"/>
                <a:lumOff val="287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vi-VN"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Tại mỗi điểm phân nhánh của mỗi cây, chọn một tập con các đặc trưng ngẫu nhiên để phân chia.</a:t>
          </a:r>
          <a:endPar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4745826" y="1260697"/>
        <a:ext cx="3166233" cy="2584005"/>
      </dsp:txXfrm>
    </dsp:sp>
    <dsp:sp modelId="{B98944D7-1FB3-4EBE-A941-30F3444964AB}">
      <dsp:nvSpPr>
        <dsp:cNvPr id="0" name=""/>
        <dsp:cNvSpPr/>
      </dsp:nvSpPr>
      <dsp:spPr>
        <a:xfrm>
          <a:off x="8325153" y="2140149"/>
          <a:ext cx="705327" cy="825100"/>
        </a:xfrm>
        <a:prstGeom prst="rightArrow">
          <a:avLst>
            <a:gd name="adj1" fmla="val 60000"/>
            <a:gd name="adj2" fmla="val 50000"/>
          </a:avLst>
        </a:prstGeom>
        <a:gradFill rotWithShape="0">
          <a:gsLst>
            <a:gs pos="0">
              <a:schemeClr val="accent5">
                <a:hueOff val="-4966938"/>
                <a:satOff val="19906"/>
                <a:lumOff val="4314"/>
                <a:alphaOff val="0"/>
                <a:shade val="51000"/>
                <a:satMod val="130000"/>
              </a:schemeClr>
            </a:gs>
            <a:gs pos="80000">
              <a:schemeClr val="accent5">
                <a:hueOff val="-4966938"/>
                <a:satOff val="19906"/>
                <a:lumOff val="4314"/>
                <a:alphaOff val="0"/>
                <a:shade val="93000"/>
                <a:satMod val="130000"/>
              </a:schemeClr>
            </a:gs>
            <a:gs pos="100000">
              <a:schemeClr val="accent5">
                <a:hueOff val="-4966938"/>
                <a:satOff val="19906"/>
                <a:lumOff val="431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SG" sz="3200" kern="1200"/>
        </a:p>
      </dsp:txBody>
      <dsp:txXfrm>
        <a:off x="8325153" y="2305169"/>
        <a:ext cx="493729" cy="495060"/>
      </dsp:txXfrm>
    </dsp:sp>
    <dsp:sp modelId="{66EAADCA-F8BE-4990-A025-15AB9BF1909F}">
      <dsp:nvSpPr>
        <dsp:cNvPr id="0" name=""/>
        <dsp:cNvSpPr/>
      </dsp:nvSpPr>
      <dsp:spPr>
        <a:xfrm>
          <a:off x="9323259" y="1180305"/>
          <a:ext cx="3327017" cy="2744789"/>
        </a:xfrm>
        <a:prstGeom prst="roundRect">
          <a:avLst>
            <a:gd name="adj" fmla="val 10000"/>
          </a:avLst>
        </a:prstGeom>
        <a:gradFill rotWithShape="0">
          <a:gsLst>
            <a:gs pos="0">
              <a:schemeClr val="accent5">
                <a:hueOff val="-6622584"/>
                <a:satOff val="26541"/>
                <a:lumOff val="5752"/>
                <a:alphaOff val="0"/>
                <a:shade val="51000"/>
                <a:satMod val="130000"/>
              </a:schemeClr>
            </a:gs>
            <a:gs pos="80000">
              <a:schemeClr val="accent5">
                <a:hueOff val="-6622584"/>
                <a:satOff val="26541"/>
                <a:lumOff val="5752"/>
                <a:alphaOff val="0"/>
                <a:shade val="93000"/>
                <a:satMod val="130000"/>
              </a:schemeClr>
            </a:gs>
            <a:gs pos="100000">
              <a:schemeClr val="accent5">
                <a:hueOff val="-6622584"/>
                <a:satOff val="26541"/>
                <a:lumOff val="5752"/>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Huấn</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luyện</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mỗi</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cây</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trên</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dữ</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của</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SG" sz="2400" b="1" kern="1200" dirty="0" err="1">
              <a:solidFill>
                <a:schemeClr val="tx1"/>
              </a:solidFill>
              <a:latin typeface="Tahoma" panose="020B0604030504040204" pitchFamily="34" charset="0"/>
              <a:ea typeface="Tahoma" panose="020B0604030504040204" pitchFamily="34" charset="0"/>
              <a:cs typeface="Tahoma" panose="020B0604030504040204" pitchFamily="34" charset="0"/>
            </a:rPr>
            <a:t>nó</a:t>
          </a:r>
          <a:r>
            <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a:t>
          </a:r>
        </a:p>
      </dsp:txBody>
      <dsp:txXfrm>
        <a:off x="9403651" y="1260697"/>
        <a:ext cx="3166233" cy="2584005"/>
      </dsp:txXfrm>
    </dsp:sp>
    <dsp:sp modelId="{1F6DB0ED-A258-48B1-A4A5-28434ED71F90}">
      <dsp:nvSpPr>
        <dsp:cNvPr id="0" name=""/>
        <dsp:cNvSpPr/>
      </dsp:nvSpPr>
      <dsp:spPr>
        <a:xfrm>
          <a:off x="12982978" y="2140149"/>
          <a:ext cx="705327" cy="825100"/>
        </a:xfrm>
        <a:prstGeom prst="rightArrow">
          <a:avLst>
            <a:gd name="adj1" fmla="val 60000"/>
            <a:gd name="adj2" fmla="val 5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endParaRPr lang="en-SG" sz="3200" kern="1200"/>
        </a:p>
      </dsp:txBody>
      <dsp:txXfrm>
        <a:off x="12982978" y="2305169"/>
        <a:ext cx="493729" cy="495060"/>
      </dsp:txXfrm>
    </dsp:sp>
    <dsp:sp modelId="{18F4D698-3FF1-42CA-98F2-F7B1BA25217A}">
      <dsp:nvSpPr>
        <dsp:cNvPr id="0" name=""/>
        <dsp:cNvSpPr/>
      </dsp:nvSpPr>
      <dsp:spPr>
        <a:xfrm>
          <a:off x="13981083" y="1180305"/>
          <a:ext cx="3327017" cy="2744789"/>
        </a:xfrm>
        <a:prstGeom prst="roundRect">
          <a:avLst>
            <a:gd name="adj" fmla="val 10000"/>
          </a:avLst>
        </a:prstGeom>
        <a:gradFill rotWithShape="0">
          <a:gsLst>
            <a:gs pos="0">
              <a:schemeClr val="accent5">
                <a:hueOff val="-9933876"/>
                <a:satOff val="39811"/>
                <a:lumOff val="8628"/>
                <a:alphaOff val="0"/>
                <a:shade val="51000"/>
                <a:satMod val="130000"/>
              </a:schemeClr>
            </a:gs>
            <a:gs pos="80000">
              <a:schemeClr val="accent5">
                <a:hueOff val="-9933876"/>
                <a:satOff val="39811"/>
                <a:lumOff val="8628"/>
                <a:alphaOff val="0"/>
                <a:shade val="93000"/>
                <a:satMod val="130000"/>
              </a:schemeClr>
            </a:gs>
            <a:gs pos="100000">
              <a:schemeClr val="accent5">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vi-VN" sz="2400" b="1" kern="1200" dirty="0">
              <a:solidFill>
                <a:schemeClr val="tx1"/>
              </a:solidFill>
              <a:latin typeface="Tahoma" panose="020B0604030504040204" pitchFamily="34" charset="0"/>
              <a:ea typeface="Tahoma" panose="020B0604030504040204" pitchFamily="34" charset="0"/>
              <a:cs typeface="Tahoma" panose="020B0604030504040204" pitchFamily="34" charset="0"/>
            </a:rPr>
            <a:t>Sử dụng kết quả từ tất cả các cây để đưa ra dự đoán (đa số hoặc trung bình).</a:t>
          </a:r>
          <a:endParaRPr lang="en-SG" sz="2400" b="1" kern="1200" dirty="0">
            <a:solidFill>
              <a:schemeClr val="tx1"/>
            </a:solidFill>
            <a:latin typeface="Tahoma" panose="020B0604030504040204" pitchFamily="34" charset="0"/>
            <a:ea typeface="Tahoma" panose="020B0604030504040204" pitchFamily="34" charset="0"/>
            <a:cs typeface="Tahoma" panose="020B0604030504040204" pitchFamily="34" charset="0"/>
          </a:endParaRPr>
        </a:p>
      </dsp:txBody>
      <dsp:txXfrm>
        <a:off x="14061475" y="1260697"/>
        <a:ext cx="3166233" cy="258400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ConvergingText">
  <dgm:title val="Converging Text"/>
  <dgm:desc val="Use to show multiple steps or parts that merge into a whole. Limited to one Level 1 shape that contains text and a maximum of five Level 2 shapes."/>
  <dgm:catLst>
    <dgm:cat type="process" pri="6500"/>
    <dgm:cat type="officeonline" pri="50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clrData>
  <dgm:layoutNode name="Name0">
    <dgm:varLst>
      <dgm:chMax/>
      <dgm:chPref val="1"/>
      <dgm:dir/>
      <dgm:animOne val="branch"/>
      <dgm:animLvl val="lvl"/>
      <dgm:resizeHandles/>
    </dgm:varLst>
    <dgm:choose name="Name1">
      <dgm:if name="Name2" func="var" arg="dir" op="equ" val="norm">
        <dgm:alg type="lin">
          <dgm:param type="linDir" val="fromL"/>
          <dgm:param type="vertAlign" val="mid"/>
          <dgm:param type="nodeVertAlign" val="mid"/>
          <dgm:param type="horzAlign" val="ctr"/>
        </dgm:alg>
      </dgm:if>
      <dgm:else name="Name3">
        <dgm:alg type="lin">
          <dgm:param type="linDir" val="fromR"/>
          <dgm:param type="vertAlign" val="mid"/>
          <dgm:param type="nodeVertAlign" val="mid"/>
          <dgm:param type="horzAlign" val="ctr"/>
        </dgm:alg>
      </dgm:else>
    </dgm:choose>
    <dgm:shape xmlns:r="http://schemas.openxmlformats.org/officeDocument/2006/relationships" r:blip="">
      <dgm:adjLst/>
    </dgm:shape>
    <dgm:constrLst>
      <dgm:constr type="primFontSz" for="des" forName="Parent" op="equ" val="65"/>
      <dgm:constr type="primFontSz" for="des" forName="Child1" op="equ" val="65"/>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w" for="ch" forName="composite" refType="w"/>
      <dgm:constr type="h" for="ch" forName="composite" refType="h"/>
      <dgm:constr type="sp" refType="w" refFor="ch" refForName="composite" op="equ" fact="0.05"/>
      <dgm:constr type="w" for="ch" forName="sibTrans" refType="w" refFor="ch" refForName="composite" op="equ" fact="0.05"/>
      <dgm:constr type="h" for="ch" forName="sibTrans" refType="w" refFor="ch" refForName="sibTrans" op="equ"/>
    </dgm:constrLst>
    <dgm:forEach name="nodesForEach" axis="ch" ptType="node">
      <dgm:layoutNode name="composite">
        <dgm:choose name="Name4">
          <dgm:if name="Name5" func="var" arg="dir" op="equ" val="norm">
            <dgm:choose name="Name6">
              <dgm:if name="Name7" axis="ch" ptType="node" func="cnt" op="equ" val="0">
                <dgm:alg type="composite">
                  <dgm:param type="ar" val="2.1059"/>
                </dgm:alg>
                <dgm:constrLst>
                  <dgm:constr type="l" for="ch" forName="Parent" refType="w" fact="0"/>
                  <dgm:constr type="t" for="ch" forName="Parent" refType="h" fact="0"/>
                  <dgm:constr type="w" for="ch" forName="Parent" refType="w" fact="0.4749"/>
                  <dgm:constr type="h" for="ch" forName="Parent" refType="h"/>
                  <dgm:constr type="l" for="ch" forName="ParentAccent1" refType="w" fact="0.9531"/>
                  <dgm:constr type="t" for="ch" forName="ParentAccent1" refType="h" fact="0.4506"/>
                  <dgm:constr type="w" for="ch" forName="ParentAccent1" refType="w" fact="0.0469"/>
                  <dgm:constr type="h" for="ch" forName="ParentAccent1" refType="h" fact="0.0988"/>
                  <dgm:constr type="l" for="ch" forName="ParentAccent2" refType="w" fact="0.8734"/>
                  <dgm:constr type="t" for="ch" forName="ParentAccent2" refType="h" fact="0.4506"/>
                  <dgm:constr type="w" for="ch" forName="ParentAccent2" refType="w" fact="0.0469"/>
                  <dgm:constr type="h" for="ch" forName="ParentAccent2" refType="h" fact="0.0988"/>
                  <dgm:constr type="l" for="ch" forName="ParentAccent3" refType="w" fact="0.7937"/>
                  <dgm:constr type="t" for="ch" forName="ParentAccent3" refType="h" fact="0.4506"/>
                  <dgm:constr type="w" for="ch" forName="ParentAccent3" refType="w" fact="0.0469"/>
                  <dgm:constr type="h" for="ch" forName="ParentAccent3" refType="h" fact="0.0988"/>
                  <dgm:constr type="l" for="ch" forName="ParentAccent4" refType="w" fact="0.714"/>
                  <dgm:constr type="t" for="ch" forName="ParentAccent4" refType="h" fact="0.4506"/>
                  <dgm:constr type="w" for="ch" forName="ParentAccent4" refType="w" fact="0.0469"/>
                  <dgm:constr type="h" for="ch" forName="ParentAccent4" refType="h" fact="0.0988"/>
                  <dgm:constr type="l" for="ch" forName="ParentAccent5" refType="w" fact="0.6343"/>
                  <dgm:constr type="t" for="ch" forName="ParentAccent5" refType="h" fact="0.4506"/>
                  <dgm:constr type="w" for="ch" forName="ParentAccent5" refType="w" fact="0.0469"/>
                  <dgm:constr type="h" for="ch" forName="ParentAccent5" refType="h" fact="0.0988"/>
                  <dgm:constr type="l" for="ch" forName="ParentAccent6" refType="w" fact="0.5076"/>
                  <dgm:constr type="t" for="ch" forName="ParentAccent6" refType="h" fact="0.4012"/>
                  <dgm:constr type="w" for="ch" forName="ParentAccent6" refType="w" fact="0.0939"/>
                  <dgm:constr type="h" for="ch" forName="ParentAccent6" refType="h" fact="0.1976"/>
                  <dgm:constr type="l" for="ch" forName="ParentAccent7" refType="w" fact="0.8766"/>
                  <dgm:constr type="t" for="ch" forName="ParentAccent7" refType="h" fact="0.2465"/>
                  <dgm:constr type="w" for="ch" forName="ParentAccent7" refType="w" fact="0.0469"/>
                  <dgm:constr type="h" for="ch" forName="ParentAccent7" refType="h" fact="0.0988"/>
                  <dgm:constr type="l" for="ch" forName="ParentAccent8" refType="w" fact="0.8766"/>
                  <dgm:constr type="t" for="ch" forName="ParentAccent8" refType="h" fact="0.6562"/>
                  <dgm:constr type="w" for="ch" forName="ParentAccent8" refType="w" fact="0.0469"/>
                  <dgm:constr type="h" for="ch" forName="ParentAccent8" refType="h" fact="0.0988"/>
                  <dgm:constr type="l" for="ch" forName="ParentAccent9" refType="w" fact="0.9185"/>
                  <dgm:constr type="t" for="ch" forName="ParentAccent9" refType="h" fact="0.3353"/>
                  <dgm:constr type="w" for="ch" forName="ParentAccent9" refType="w" fact="0.0469"/>
                  <dgm:constr type="h" for="ch" forName="ParentAccent9" refType="h" fact="0.0988"/>
                  <dgm:constr type="l" for="ch" forName="ParentAccent10" refType="w" fact="0.9213"/>
                  <dgm:constr type="t" for="ch" forName="ParentAccent10" refType="h" fact="0.5679"/>
                  <dgm:constr type="w" for="ch" forName="ParentAccent10" refType="w" fact="0.0469"/>
                  <dgm:constr type="h" for="ch" forName="ParentAccent10" refType="h" fact="0.0988"/>
                </dgm:constrLst>
              </dgm:if>
              <dgm:if name="Name8" axis="ch" ptType="node" func="cnt" op="equ" val="1">
                <dgm:alg type="composite">
                  <dgm:param type="ar" val="3.4411"/>
                </dgm:alg>
                <dgm:constrLst>
                  <dgm:constr type="l" for="ch" forName="Child1Accent1" refType="w" fact="0.284"/>
                  <dgm:constr type="t" for="ch" forName="Child1Accent1" refType="h" fact="0.4012"/>
                  <dgm:constr type="w" for="ch" forName="Child1Accent1" refType="w" fact="0.0574"/>
                  <dgm:constr type="h" for="ch" forName="Child1Accent1" refType="h" fact="0.1976"/>
                  <dgm:constr type="l" for="ch" forName="Child1Accent2" refType="w" fact="0.2272"/>
                  <dgm:constr type="t" for="ch" forName="Child1Accent2" refType="h" fact="0.4506"/>
                  <dgm:constr type="w" for="ch" forName="Child1Accent2" refType="w" fact="0.0287"/>
                  <dgm:constr type="h" for="ch" forName="Child1Accent2" refType="h" fact="0.0988"/>
                  <dgm:constr type="l" for="ch" forName="Child1Accent3" refType="w" fact="0.1705"/>
                  <dgm:constr type="t" for="ch" forName="Child1Accent3" refType="h" fact="0.4506"/>
                  <dgm:constr type="w" for="ch" forName="Child1Accent3" refType="w" fact="0.0287"/>
                  <dgm:constr type="h" for="ch" forName="Child1Accent3" refType="h" fact="0.0988"/>
                  <dgm:constr type="l" for="ch" forName="Child1Accent4" refType="w" fact="0.1137"/>
                  <dgm:constr type="t" for="ch" forName="Child1Accent4" refType="h" fact="0.4506"/>
                  <dgm:constr type="w" for="ch" forName="Child1Accent4" refType="w" fact="0.0287"/>
                  <dgm:constr type="h" for="ch" forName="Child1Accent4" refType="h" fact="0.0988"/>
                  <dgm:constr type="l" for="ch" forName="Child1Accent5" refType="w" fact="0.057"/>
                  <dgm:constr type="t" for="ch" forName="Child1Accent5" refType="h" fact="0.4506"/>
                  <dgm:constr type="w" for="ch" forName="Child1Accent5" refType="w" fact="0.0287"/>
                  <dgm:constr type="h" for="ch" forName="Child1Accent5" refType="h" fact="0.0988"/>
                  <dgm:constr type="l" for="ch" forName="Child1Accent6" refType="w" fact="0.0002"/>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ParentAccent1" refType="w" fact="0.9713"/>
                  <dgm:constr type="t" for="ch" forName="ParentAccent1" refType="h" fact="0.4506"/>
                  <dgm:constr type="w" for="ch" forName="ParentAccent1" refType="w" fact="0.0287"/>
                  <dgm:constr type="h" for="ch" forName="ParentAccent1" refType="h" fact="0.0988"/>
                  <dgm:constr type="l" for="ch" forName="ParentAccent2" refType="w" fact="0.9187"/>
                  <dgm:constr type="t" for="ch" forName="ParentAccent2" refType="h" fact="0.4506"/>
                  <dgm:constr type="w" for="ch" forName="ParentAccent2" refType="w" fact="0.0287"/>
                  <dgm:constr type="h" for="ch" forName="ParentAccent2" refType="h" fact="0.0988"/>
                  <dgm:constr type="l" for="ch" forName="ParentAccent3" refType="w" fact="0.8661"/>
                  <dgm:constr type="t" for="ch" forName="ParentAccent3" refType="h" fact="0.4506"/>
                  <dgm:constr type="w" for="ch" forName="ParentAccent3" refType="w" fact="0.0287"/>
                  <dgm:constr type="h" for="ch" forName="ParentAccent3" refType="h" fact="0.0988"/>
                  <dgm:constr type="l" for="ch" forName="ParentAccent4" refType="w" fact="0.8136"/>
                  <dgm:constr type="t" for="ch" forName="ParentAccent4" refType="h" fact="0.4506"/>
                  <dgm:constr type="w" for="ch" forName="ParentAccent4" refType="w" fact="0.0287"/>
                  <dgm:constr type="h" for="ch" forName="ParentAccent4" refType="h" fact="0.0988"/>
                  <dgm:constr type="l" for="ch" forName="ParentAccent5" refType="w" fact="0.761"/>
                  <dgm:constr type="t" for="ch" forName="ParentAccent5" refType="h" fact="0.4506"/>
                  <dgm:constr type="w" for="ch" forName="ParentAccent5" refType="w" fact="0.0287"/>
                  <dgm:constr type="h" for="ch" forName="ParentAccent5" refType="h" fact="0.0988"/>
                  <dgm:constr type="l" for="ch" forName="ParentAccent6" refType="w" fact="0.6797"/>
                  <dgm:constr type="t" for="ch" forName="ParentAccent6" refType="h" fact="0.4012"/>
                  <dgm:constr type="w" for="ch" forName="ParentAccent6" refType="w" fact="0.0574"/>
                  <dgm:constr type="h" for="ch" forName="ParentAccent6" refType="h" fact="0.1976"/>
                  <dgm:constr type="l" for="ch" forName="ParentAccent7" refType="w" fact="0.9245"/>
                  <dgm:constr type="t" for="ch" forName="ParentAccent7" refType="h" fact="0.2465"/>
                  <dgm:constr type="w" for="ch" forName="ParentAccent7" refType="w" fact="0.0287"/>
                  <dgm:constr type="h" for="ch" forName="ParentAccent7" refType="h" fact="0.0988"/>
                  <dgm:constr type="l" for="ch" forName="ParentAccent8" refType="w" fact="0.9245"/>
                  <dgm:constr type="t" for="ch" forName="ParentAccent8" refType="h" fact="0.6562"/>
                  <dgm:constr type="w" for="ch" forName="ParentAccent8" refType="w" fact="0.0287"/>
                  <dgm:constr type="h" for="ch" forName="ParentAccent8" refType="h" fact="0.0988"/>
                  <dgm:constr type="l" for="ch" forName="ParentAccent9" refType="w" fact="0.9501"/>
                  <dgm:constr type="t" for="ch" forName="ParentAccent9" refType="h" fact="0.3353"/>
                  <dgm:constr type="w" for="ch" forName="ParentAccent9" refType="w" fact="0.0287"/>
                  <dgm:constr type="h" for="ch" forName="ParentAccent9" refType="h" fact="0.0988"/>
                  <dgm:constr type="l" for="ch" forName="ParentAccent10" refType="w" fact="0.9518"/>
                  <dgm:constr type="t" for="ch" forName="ParentAccent10" refType="h" fact="0.5679"/>
                  <dgm:constr type="w" for="ch" forName="ParentAccent10" refType="w" fact="0.0287"/>
                  <dgm:constr type="h" for="ch" forName="ParentAccent10" refType="h" fact="0.0988"/>
                  <dgm:constr type="l" for="ch" forName="Child1" refType="w" fact="0"/>
                  <dgm:constr type="t" for="ch" forName="Child1" refType="h" fact="0.1978"/>
                  <dgm:constr type="w" for="ch" forName="Child1" refType="w" fact="0.2544"/>
                  <dgm:constr type="h" for="ch" forName="Child1" refType="h" fact="0.2541"/>
                  <dgm:constr type="l" for="ch" forName="Parent" refType="w" fact="0.3653"/>
                  <dgm:constr type="t" for="ch" forName="Parent" refType="h" fact="0"/>
                  <dgm:constr type="w" for="ch" forName="Parent" refType="w" fact="0.2906"/>
                  <dgm:constr type="h" for="ch" forName="Parent" refType="h"/>
                </dgm:constrLst>
              </dgm:if>
              <dgm:if name="Name9" axis="ch" ptType="node" func="cnt" op="equ" val="2">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1" refType="w" fact="0.3436"/>
                  <dgm:constr type="t" for="ch" forName="Child2Accent1" refType="h" fact="0.8153"/>
                  <dgm:constr type="w" for="ch" forName="Child2Accent1" refType="w" fact="0.0574"/>
                  <dgm:constr type="h" for="ch" forName="Child2Accent1" refType="h" fact="0.1217"/>
                  <dgm:constr type="l" for="ch" forName="Child2Accent2" refType="w" fact="0.3068"/>
                  <dgm:constr type="t" for="ch" forName="Child2Accent2" refType="h" fact="0.9392"/>
                  <dgm:constr type="w" for="ch" forName="Child2Accent2" refType="w" fact="0.0287"/>
                  <dgm:constr type="h" for="ch" forName="Child2Accent2" refType="h" fact="0.0608"/>
                  <dgm:constr type="l" for="ch" forName="Child2Accent3" refType="w" fact="0.2455"/>
                  <dgm:constr type="t" for="ch" forName="Child2Accent3" refType="h" fact="0.9392"/>
                  <dgm:constr type="w" for="ch" forName="Child2Accent3" refType="w" fact="0.0287"/>
                  <dgm:constr type="h" for="ch" forName="Child2Accent3" refType="h" fact="0.0608"/>
                  <dgm:constr type="l" for="ch" forName="Child2Accent4" refType="w" fact="0.1842"/>
                  <dgm:constr type="t" for="ch" forName="Child2Accent4" refType="h" fact="0.9392"/>
                  <dgm:constr type="w" for="ch" forName="Child2Accent4" refType="w" fact="0.0287"/>
                  <dgm:constr type="h" for="ch" forName="Child2Accent4" refType="h" fact="0.0608"/>
                  <dgm:constr type="l" for="ch" forName="Child2Accent5" refType="w" fact="0.1229"/>
                  <dgm:constr type="t" for="ch" forName="Child2Accent5" refType="h" fact="0.9392"/>
                  <dgm:constr type="w" for="ch" forName="Child2Accent5" refType="w" fact="0.0287"/>
                  <dgm:constr type="h" for="ch" forName="Child2Accent5" refType="h" fact="0.0608"/>
                  <dgm:constr type="l" for="ch" forName="Child2Accent6" refType="w" fact="0.0615"/>
                  <dgm:constr type="t" for="ch" forName="Child2Accent6" refType="h" fact="0.9392"/>
                  <dgm:constr type="w" for="ch" forName="Child2Accent6" refType="w" fact="0.0287"/>
                  <dgm:constr type="h" for="ch" forName="Child2Accent6" refType="h" fact="0.0608"/>
                  <dgm:constr type="l" for="ch" forName="Child2Accent7" refType="w" fact="0.0002"/>
                  <dgm:constr type="t" for="ch" forName="Child2Accent7" refType="h" fact="0.9392"/>
                  <dgm:constr type="w" for="ch" forName="Child2Accent7" refType="w" fact="0.0287"/>
                  <dgm:constr type="h" for="ch" forName="Child2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2" refType="w" fact="0"/>
                  <dgm:constr type="t" for="ch" forName="Child2" refType="h" fact="0.7822"/>
                  <dgm:constr type="w" for="ch" forName="Child2" refType="w" fact="0.336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0" axis="ch" ptType="node" func="cnt" op="equ" val="3">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2Accent1" refType="w" fact="0.284"/>
                  <dgm:constr type="t" for="ch" forName="Child2Accent1" refType="h" fact="0.5207"/>
                  <dgm:constr type="w" for="ch" forName="Child2Accent1" refType="w" fact="0.0574"/>
                  <dgm:constr type="h" for="ch" forName="Child2Accent1" refType="h" fact="0.1217"/>
                  <dgm:constr type="l" for="ch" forName="Child2Accent2" refType="w" fact="0.2272"/>
                  <dgm:constr type="t" for="ch" forName="Child2Accent2" refType="h" fact="0.5511"/>
                  <dgm:constr type="w" for="ch" forName="Child2Accent2" refType="w" fact="0.0287"/>
                  <dgm:constr type="h" for="ch" forName="Child2Accent2" refType="h" fact="0.0608"/>
                  <dgm:constr type="l" for="ch" forName="Child2Accent3" refType="w" fact="0.1705"/>
                  <dgm:constr type="t" for="ch" forName="Child2Accent3" refType="h" fact="0.5511"/>
                  <dgm:constr type="w" for="ch" forName="Child2Accent3" refType="w" fact="0.0287"/>
                  <dgm:constr type="h" for="ch" forName="Child2Accent3" refType="h" fact="0.0608"/>
                  <dgm:constr type="l" for="ch" forName="Child2Accent4" refType="w" fact="0.1137"/>
                  <dgm:constr type="t" for="ch" forName="Child2Accent4" refType="h" fact="0.5511"/>
                  <dgm:constr type="w" for="ch" forName="Child2Accent4" refType="w" fact="0.0287"/>
                  <dgm:constr type="h" for="ch" forName="Child2Accent4"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2Accent5" refType="w" fact="0.057"/>
                  <dgm:constr type="t" for="ch" forName="Child2Accent5" refType="h" fact="0.5511"/>
                  <dgm:constr type="w" for="ch" forName="Child2Accent5" refType="w" fact="0.0287"/>
                  <dgm:constr type="h" for="ch" forName="Child2Accent5"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6" refType="w" fact="0.0002"/>
                  <dgm:constr type="t" for="ch" forName="Child2Accent6" refType="h" fact="0.5511"/>
                  <dgm:constr type="w" for="ch" forName="Child2Accent6" refType="w" fact="0.0287"/>
                  <dgm:constr type="h" for="ch" forName="Child2Accent6" refType="h" fact="0.0608"/>
                  <dgm:constr type="l" for="ch" forName="Child2Accent7" refType="w" fact="0"/>
                  <dgm:constr type="t" for="ch" forName="Child2Accent7" refType="h" fact="0"/>
                  <dgm:constr type="w" for="ch" forName="Child2Accent7" refType="w" fact="0"/>
                  <dgm:constr type="h" for="ch" forName="Child2Accent7" refType="h" fact="0"/>
                  <dgm:constr type="l" for="ch" forName="Child3Accent1" refType="w" fact="0.3436"/>
                  <dgm:constr type="t" for="ch" forName="Child3Accent1" refType="h" fact="0.8153"/>
                  <dgm:constr type="w" for="ch" forName="Child3Accent1" refType="w" fact="0.0574"/>
                  <dgm:constr type="h" for="ch" forName="Child3Accent1" refType="h" fact="0.1217"/>
                  <dgm:constr type="l" for="ch" forName="Child3Accent2" refType="w" fact="0.3068"/>
                  <dgm:constr type="t" for="ch" forName="Child3Accent2" refType="h" fact="0.9392"/>
                  <dgm:constr type="w" for="ch" forName="Child3Accent2" refType="w" fact="0.0287"/>
                  <dgm:constr type="h" for="ch" forName="Child3Accent2" refType="h" fact="0.0608"/>
                  <dgm:constr type="l" for="ch" forName="Child3Accent3" refType="w" fact="0.2455"/>
                  <dgm:constr type="t" for="ch" forName="Child3Accent3" refType="h" fact="0.9392"/>
                  <dgm:constr type="w" for="ch" forName="Child3Accent3" refType="w" fact="0.0287"/>
                  <dgm:constr type="h" for="ch" forName="Child3Accent3" refType="h" fact="0.0608"/>
                  <dgm:constr type="l" for="ch" forName="Child3Accent4" refType="w" fact="0.1842"/>
                  <dgm:constr type="t" for="ch" forName="Child3Accent4" refType="h" fact="0.9392"/>
                  <dgm:constr type="w" for="ch" forName="Child3Accent4" refType="w" fact="0.0287"/>
                  <dgm:constr type="h" for="ch" forName="Child3Accent4" refType="h" fact="0.0608"/>
                  <dgm:constr type="l" for="ch" forName="Child3Accent5" refType="w" fact="0.1229"/>
                  <dgm:constr type="t" for="ch" forName="Child3Accent5" refType="h" fact="0.9392"/>
                  <dgm:constr type="w" for="ch" forName="Child3Accent5" refType="w" fact="0.0287"/>
                  <dgm:constr type="h" for="ch" forName="Child3Accent5" refType="h" fact="0.0608"/>
                  <dgm:constr type="l" for="ch" forName="Child3Accent6" refType="w" fact="0.0615"/>
                  <dgm:constr type="t" for="ch" forName="Child3Accent6" refType="h" fact="0.9392"/>
                  <dgm:constr type="w" for="ch" forName="Child3Accent6" refType="w" fact="0.0287"/>
                  <dgm:constr type="h" for="ch" forName="Child3Accent6" refType="h" fact="0.0608"/>
                  <dgm:constr type="l" for="ch" forName="Child3Accent7" refType="w" fact="0.0002"/>
                  <dgm:constr type="t" for="ch" forName="Child3Accent7" refType="h" fact="0.9392"/>
                  <dgm:constr type="w" for="ch" forName="Child3Accent7" refType="w" fact="0.0287"/>
                  <dgm:constr type="h" for="ch" forName="Child3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3" refType="w" fact="0"/>
                  <dgm:constr type="t" for="ch" forName="Child3" refType="h" fact="0.7822"/>
                  <dgm:constr type="w" for="ch" forName="Child3" refType="w" fact="0.3364"/>
                  <dgm:constr type="h" for="ch" forName="Child3" refType="h" fact="0.1564"/>
                  <dgm:constr type="l" for="ch" forName="Child2" refType="w" fact="0"/>
                  <dgm:constr type="t" for="ch" forName="Child2" refType="h" fact="0.3955"/>
                  <dgm:constr type="w" for="ch" forName="Child2" refType="w" fact="0.254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1" axis="ch" ptType="node" func="cnt" op="equ" val="4">
                <dgm:alg type="composite">
                  <dgm:param type="ar" val="1.8304"/>
                </dgm:alg>
                <dgm:constrLst>
                  <dgm:constr type="l" for="ch" forName="Parent" refType="w" fact="0.3771"/>
                  <dgm:constr type="t" for="ch" forName="Parent" refType="h" fact="0.2946"/>
                  <dgm:constr type="w" for="ch" forName="Parent" refType="w" fact="0.2862"/>
                  <dgm:constr type="h" for="ch" forName="Parent" refType="h" fact="0.5239"/>
                  <dgm:constr type="l" for="ch" forName="Child1Accent1" refType="w" fact="0.3904"/>
                  <dgm:constr type="t" for="ch" forName="Child1Accent1" refType="h" fact="0.2104"/>
                  <dgm:constr type="w" for="ch" forName="Child1Accent1" refType="w" fact="0.0566"/>
                  <dgm:constr type="h" for="ch" forName="Child1Accent1" refType="h" fact="0.1035"/>
                  <dgm:constr type="l" for="ch" forName="Child1Accent3" refType="w" fact="0.3001"/>
                  <dgm:constr type="t" for="ch" forName="Child1Accent3" refType="h" fact="0.128"/>
                  <dgm:constr type="w" for="ch" forName="Child1Accent3" refType="w" fact="0.0283"/>
                  <dgm:constr type="h" for="ch" forName="Child1Accent3" refType="h" fact="0.0518"/>
                  <dgm:constr type="l" for="ch" forName="Child1Accent4" refType="w" fact="0.2418"/>
                  <dgm:constr type="t" for="ch" forName="Child1Accent4" refType="h" fact="0.128"/>
                  <dgm:constr type="w" for="ch" forName="Child1Accent4" refType="w" fact="0.0283"/>
                  <dgm:constr type="h" for="ch" forName="Child1Accent4" refType="h" fact="0.0518"/>
                  <dgm:constr type="l" for="ch" forName="Child1Accent5" refType="w" fact="0.1835"/>
                  <dgm:constr type="t" for="ch" forName="Child1Accent5" refType="h" fact="0.128"/>
                  <dgm:constr type="w" for="ch" forName="Child1Accent5" refType="w" fact="0.0283"/>
                  <dgm:constr type="h" for="ch" forName="Child1Accent5" refType="h" fact="0.0518"/>
                  <dgm:constr type="l" for="ch" forName="Child1Accent6" refType="w" fact="0.1252"/>
                  <dgm:constr type="t" for="ch" forName="Child1Accent6" refType="h" fact="0.128"/>
                  <dgm:constr type="w" for="ch" forName="Child1Accent6" refType="w" fact="0.0283"/>
                  <dgm:constr type="h" for="ch" forName="Child1Accent6" refType="h" fact="0.0518"/>
                  <dgm:constr type="l" for="ch" forName="Child3Accent1" refType="w" fact="0.3158"/>
                  <dgm:constr type="t" for="ch" forName="Child3Accent1" refType="h" fact="0.6212"/>
                  <dgm:constr type="w" for="ch" forName="Child3Accent1" refType="w" fact="0.0566"/>
                  <dgm:constr type="h" for="ch" forName="Child3Accent1" refType="h" fact="0.1035"/>
                  <dgm:constr type="l" for="ch" forName="Child3Accent2" refType="w" fact="0.2689"/>
                  <dgm:constr type="t" for="ch" forName="Child3Accent2" refType="h" fact="0.6828"/>
                  <dgm:constr type="w" for="ch" forName="Child3Accent2" refType="w" fact="0.0283"/>
                  <dgm:constr type="h" for="ch" forName="Child3Accent2" refType="h" fact="0.0518"/>
                  <dgm:constr type="l" for="ch" forName="Child3Accent4" refType="w" fact="0.1614"/>
                  <dgm:constr type="t" for="ch" forName="Child3Accent4" refType="h" fact="0.6828"/>
                  <dgm:constr type="w" for="ch" forName="Child3Accent4" refType="w" fact="0.0283"/>
                  <dgm:constr type="h" for="ch" forName="Child3Accent4" refType="h" fact="0.0518"/>
                  <dgm:constr type="l" for="ch" forName="Child3Accent5" refType="w" fact="0.1077"/>
                  <dgm:constr type="t" for="ch" forName="Child3Accent5" refType="h" fact="0.6828"/>
                  <dgm:constr type="w" for="ch" forName="Child3Accent5" refType="w" fact="0.0283"/>
                  <dgm:constr type="h" for="ch" forName="Child3Accent5" refType="h" fact="0.0518"/>
                  <dgm:constr type="l" for="ch" forName="Child1Accent7" refType="w" fact="0.0668"/>
                  <dgm:constr type="t" for="ch" forName="Child1Accent7" refType="h" fact="0.128"/>
                  <dgm:constr type="w" for="ch" forName="Child1Accent7" refType="w" fact="0.0283"/>
                  <dgm:constr type="h" for="ch" forName="Child1Accent7" refType="h" fact="0.0518"/>
                  <dgm:constr type="l" for="ch" forName="Child3Accent6" refType="w" fact="0.0539"/>
                  <dgm:constr type="t" for="ch" forName="Child3Accent6" refType="h" fact="0.6828"/>
                  <dgm:constr type="w" for="ch" forName="Child3Accent6" refType="w" fact="0.0283"/>
                  <dgm:constr type="h" for="ch" forName="Child3Accent6" refType="h" fact="0.0518"/>
                  <dgm:constr type="l" for="ch" forName="Child1Accent8" refType="w" fact="0.0085"/>
                  <dgm:constr type="t" for="ch" forName="Child1Accent8" refType="h" fact="0.128"/>
                  <dgm:constr type="w" for="ch" forName="Child1Accent8" refType="w" fact="0.0283"/>
                  <dgm:constr type="h" for="ch" forName="Child1Accent8" refType="h" fact="0.0518"/>
                  <dgm:constr type="l" for="ch" forName="Child1Accent9" refType="w" fact="0"/>
                  <dgm:constr type="t" for="ch" forName="Child1Accent9" refType="h" fact="0"/>
                  <dgm:constr type="w" for="ch" forName="Child1Accent9" refType="w" fact="0"/>
                  <dgm:constr type="h" for="ch" forName="Child1Accent9" refType="h" fact="0"/>
                  <dgm:constr type="l" for="ch" forName="Child3Accent7" refType="w" fact="0.0002"/>
                  <dgm:constr type="t" for="ch" forName="Child3Accent7" refType="h" fact="0.6828"/>
                  <dgm:constr type="w" for="ch" forName="Child3Accent7" refType="w" fact="0.0283"/>
                  <dgm:constr type="h" for="ch" forName="Child3Accent7" refType="h" fact="0.0518"/>
                  <dgm:constr type="l" for="ch" forName="Child4Accent1" refType="w" fact="0.3904"/>
                  <dgm:constr type="t" for="ch" forName="Child4Accent1" refType="h" fact="0.8"/>
                  <dgm:constr type="w" for="ch" forName="Child4Accent1" refType="w" fact="0.0566"/>
                  <dgm:constr type="h" for="ch" forName="Child4Accent1" refType="h" fact="0.1035"/>
                  <dgm:constr type="l" for="ch" forName="Child4Accent3" refType="w" fact="0.2998"/>
                  <dgm:constr type="t" for="ch" forName="Child4Accent3" refType="h" fact="0.9482"/>
                  <dgm:constr type="w" for="ch" forName="Child4Accent3" refType="w" fact="0.0283"/>
                  <dgm:constr type="h" for="ch" forName="Child4Accent3" refType="h" fact="0.0518"/>
                  <dgm:constr type="l" for="ch" forName="Child4Accent4" refType="w" fact="0.2415"/>
                  <dgm:constr type="t" for="ch" forName="Child4Accent4" refType="h" fact="0.9482"/>
                  <dgm:constr type="w" for="ch" forName="Child4Accent4" refType="w" fact="0.0283"/>
                  <dgm:constr type="h" for="ch" forName="Child4Accent4" refType="h" fact="0.0518"/>
                  <dgm:constr type="l" for="ch" forName="Child4Accent5" refType="w" fact="0.1833"/>
                  <dgm:constr type="t" for="ch" forName="Child4Accent5" refType="h" fact="0.9482"/>
                  <dgm:constr type="w" for="ch" forName="Child4Accent5" refType="w" fact="0.0283"/>
                  <dgm:constr type="h" for="ch" forName="Child4Accent5" refType="h" fact="0.0518"/>
                  <dgm:constr type="l" for="ch" forName="Child4Accent6" refType="w" fact="0.1251"/>
                  <dgm:constr type="t" for="ch" forName="Child4Accent6" refType="h" fact="0.9482"/>
                  <dgm:constr type="w" for="ch" forName="Child4Accent6" refType="w" fact="0.0283"/>
                  <dgm:constr type="h" for="ch" forName="Child4Accent6" refType="h" fact="0.0518"/>
                  <dgm:constr type="l" for="ch" forName="Child4Accent7" refType="w" fact="0.0668"/>
                  <dgm:constr type="t" for="ch" forName="Child4Accent7" refType="h" fact="0.9482"/>
                  <dgm:constr type="w" for="ch" forName="Child4Accent7" refType="w" fact="0.0283"/>
                  <dgm:constr type="h" for="ch" forName="Child4Accent7" refType="h" fact="0.0518"/>
                  <dgm:constr type="l" for="ch" forName="Child4Accent8" refType="w" fact="0.0086"/>
                  <dgm:constr type="t" for="ch" forName="Child4Accent8" refType="h" fact="0.9482"/>
                  <dgm:constr type="w" for="ch" forName="Child4Accent8" refType="w" fact="0.0283"/>
                  <dgm:constr type="h" for="ch" forName="Child4Accent8" refType="h" fact="0.0518"/>
                  <dgm:constr type="l" for="ch" forName="Child2Accent1" refType="w" fact="0.3158"/>
                  <dgm:constr type="t" for="ch" forName="Child2Accent1" refType="h" fact="0.3725"/>
                  <dgm:constr type="w" for="ch" forName="Child2Accent1" refType="w" fact="0.0566"/>
                  <dgm:constr type="h" for="ch" forName="Child2Accent1" refType="h" fact="0.1035"/>
                  <dgm:constr type="l" for="ch" forName="Child4Accent2" refType="w" fact="0.358"/>
                  <dgm:constr type="t" for="ch" forName="Child4Accent2" refType="h" fact="0.8993"/>
                  <dgm:constr type="w" for="ch" forName="Child4Accent2" refType="w" fact="0.0283"/>
                  <dgm:constr type="h" for="ch" forName="Child4Accent2" refType="h" fact="0.0518"/>
                  <dgm:constr type="l" for="ch" forName="Child1Accent2" refType="w" fact="0.3585"/>
                  <dgm:constr type="t" for="ch" forName="Child1Accent2" refType="h" fact="0.162"/>
                  <dgm:constr type="w" for="ch" forName="Child1Accent2" refType="w" fact="0.0283"/>
                  <dgm:constr type="h" for="ch" forName="Child1Accent2" refType="h" fact="0.0518"/>
                  <dgm:constr type="l" for="ch" forName="Child3Accent3" refType="w" fact="0.2151"/>
                  <dgm:constr type="t" for="ch" forName="Child3Accent3" refType="h" fact="0.6828"/>
                  <dgm:constr type="w" for="ch" forName="Child3Accent3" refType="w" fact="0.0283"/>
                  <dgm:constr type="h" for="ch" forName="Child3Accent3" refType="h" fact="0.0518"/>
                  <dgm:constr type="l" for="ch" forName="Child2Accent2" refType="w" fact="0.2689"/>
                  <dgm:constr type="t" for="ch" forName="Child2Accent2" refType="h" fact="0.3937"/>
                  <dgm:constr type="w" for="ch" forName="Child2Accent2" refType="w" fact="0.0283"/>
                  <dgm:constr type="h" for="ch" forName="Child2Accent2" refType="h" fact="0.0518"/>
                  <dgm:constr type="l" for="ch" forName="Child2Accent4" refType="w" fact="0.1614"/>
                  <dgm:constr type="t" for="ch" forName="Child2Accent4" refType="h" fact="0.3937"/>
                  <dgm:constr type="w" for="ch" forName="Child2Accent4" refType="w" fact="0.0283"/>
                  <dgm:constr type="h" for="ch" forName="Child2Accent4" refType="h" fact="0.0518"/>
                  <dgm:constr type="l" for="ch" forName="Child2Accent5" refType="w" fact="0.1077"/>
                  <dgm:constr type="t" for="ch" forName="Child2Accent5" refType="h" fact="0.3937"/>
                  <dgm:constr type="w" for="ch" forName="Child2Accent5" refType="w" fact="0.0283"/>
                  <dgm:constr type="h" for="ch" forName="Child2Accent5" refType="h" fact="0.0518"/>
                  <dgm:constr type="l" for="ch" forName="Child2Accent6" refType="w" fact="0.0539"/>
                  <dgm:constr type="t" for="ch" forName="Child2Accent6" refType="h" fact="0.3937"/>
                  <dgm:constr type="w" for="ch" forName="Child2Accent6" refType="w" fact="0.0283"/>
                  <dgm:constr type="h" for="ch" forName="Child2Accent6" refType="h" fact="0.0518"/>
                  <dgm:constr type="l" for="ch" forName="Child2Accent7" refType="w" fact="0.0002"/>
                  <dgm:constr type="t" for="ch" forName="Child2Accent7" refType="h" fact="0.3937"/>
                  <dgm:constr type="w" for="ch" forName="Child2Accent7" refType="w" fact="0.0283"/>
                  <dgm:constr type="h" for="ch" forName="Child2Accent7" refType="h" fact="0.0518"/>
                  <dgm:constr type="l" for="ch" forName="Child2Accent3" refType="w" fact="0.2151"/>
                  <dgm:constr type="t" for="ch" forName="Child2Accent3" refType="h" fact="0.3937"/>
                  <dgm:constr type="w" for="ch" forName="Child2Accent3" refType="w" fact="0.0283"/>
                  <dgm:constr type="h" for="ch" forName="Child2Accent3" refType="h" fact="0.0518"/>
                  <dgm:constr type="l" for="ch" forName="ParentAccent1" refType="w" fact="0.9717"/>
                  <dgm:constr type="t" for="ch" forName="ParentAccent1" refType="h" fact="0.5316"/>
                  <dgm:constr type="w" for="ch" forName="ParentAccent1" refType="w" fact="0.0283"/>
                  <dgm:constr type="h" for="ch" forName="ParentAccent1" refType="h" fact="0.0518"/>
                  <dgm:constr type="l" for="ch" forName="ParentAccent2" refType="w" fact="0.9199"/>
                  <dgm:constr type="t" for="ch" forName="ParentAccent2" refType="h" fact="0.5316"/>
                  <dgm:constr type="w" for="ch" forName="ParentAccent2" refType="w" fact="0.0283"/>
                  <dgm:constr type="h" for="ch" forName="ParentAccent2" refType="h" fact="0.0518"/>
                  <dgm:constr type="l" for="ch" forName="ParentAccent3" refType="w" fact="0.8682"/>
                  <dgm:constr type="t" for="ch" forName="ParentAccent3" refType="h" fact="0.5316"/>
                  <dgm:constr type="w" for="ch" forName="ParentAccent3" refType="w" fact="0.0283"/>
                  <dgm:constr type="h" for="ch" forName="ParentAccent3" refType="h" fact="0.0518"/>
                  <dgm:constr type="l" for="ch" forName="ParentAccent4" refType="w" fact="0.8164"/>
                  <dgm:constr type="t" for="ch" forName="ParentAccent4" refType="h" fact="0.5316"/>
                  <dgm:constr type="w" for="ch" forName="ParentAccent4" refType="w" fact="0.0283"/>
                  <dgm:constr type="h" for="ch" forName="ParentAccent4" refType="h" fact="0.0518"/>
                  <dgm:constr type="l" for="ch" forName="ParentAccent5" refType="w" fact="0.7646"/>
                  <dgm:constr type="t" for="ch" forName="ParentAccent5" refType="h" fact="0.5316"/>
                  <dgm:constr type="w" for="ch" forName="ParentAccent5" refType="w" fact="0.0283"/>
                  <dgm:constr type="h" for="ch" forName="ParentAccent5" refType="h" fact="0.0518"/>
                  <dgm:constr type="l" for="ch" forName="ParentAccent6" refType="w" fact="0.6846"/>
                  <dgm:constr type="t" for="ch" forName="ParentAccent6" refType="h" fact="0.5057"/>
                  <dgm:constr type="w" for="ch" forName="ParentAccent6" refType="w" fact="0.0566"/>
                  <dgm:constr type="h" for="ch" forName="ParentAccent6" refType="h" fact="0.1035"/>
                  <dgm:constr type="l" for="ch" forName="ParentAccent7" refType="w" fact="0.9256"/>
                  <dgm:constr type="t" for="ch" forName="ParentAccent7" refType="h" fact="0.4247"/>
                  <dgm:constr type="w" for="ch" forName="ParentAccent7" refType="w" fact="0.0283"/>
                  <dgm:constr type="h" for="ch" forName="ParentAccent7" refType="h" fact="0.0518"/>
                  <dgm:constr type="l" for="ch" forName="ParentAccent8" refType="w" fact="0.9256"/>
                  <dgm:constr type="t" for="ch" forName="ParentAccent8" refType="h" fact="0.6392"/>
                  <dgm:constr type="w" for="ch" forName="ParentAccent8" refType="w" fact="0.0283"/>
                  <dgm:constr type="h" for="ch" forName="ParentAccent8" refType="h" fact="0.0518"/>
                  <dgm:constr type="l" for="ch" forName="ParentAccent9" refType="w" fact="0.9509"/>
                  <dgm:constr type="t" for="ch" forName="ParentAccent9" refType="h" fact="0.4712"/>
                  <dgm:constr type="w" for="ch" forName="ParentAccent9" refType="w" fact="0.0283"/>
                  <dgm:constr type="h" for="ch" forName="ParentAccent9" refType="h" fact="0.0518"/>
                  <dgm:constr type="l" for="ch" forName="ParentAccent10" refType="w" fact="0.9525"/>
                  <dgm:constr type="t" for="ch" forName="ParentAccent10" refType="h" fact="0.593"/>
                  <dgm:constr type="w" for="ch" forName="ParentAccent10" refType="w" fact="0.0283"/>
                  <dgm:constr type="h" for="ch" forName="ParentAccent10" refType="h" fact="0.0518"/>
                  <dgm:constr type="l" for="ch" forName="Child4" refType="w" fact="0.0081"/>
                  <dgm:constr type="t" for="ch" forName="Child4" refType="h" fact="0.8184"/>
                  <dgm:constr type="w" for="ch" forName="Child4" refType="w" fact="0.3192"/>
                  <dgm:constr type="h" for="ch" forName="Child4" refType="h" fact="0.1294"/>
                  <dgm:constr type="l" for="ch" forName="Child3" refType="w" fact="0"/>
                  <dgm:constr type="t" for="ch" forName="Child3" refType="h" fact="0.5547"/>
                  <dgm:constr type="w" for="ch" forName="Child3" refType="w" fact="0.297"/>
                  <dgm:constr type="h" for="ch" forName="Child3" refType="h" fact="0.1294"/>
                  <dgm:constr type="l" for="ch" forName="Child2" refType="w" fact="0"/>
                  <dgm:constr type="t" for="ch" forName="Child2" refType="h" fact="0.2662"/>
                  <dgm:constr type="w" for="ch" forName="Child2" refType="w" fact="0.297"/>
                  <dgm:constr type="h" for="ch" forName="Child2" refType="h" fact="0.1294"/>
                  <dgm:constr type="l" for="ch" forName="Child1" refType="w" fact="0.0081"/>
                  <dgm:constr type="t" for="ch" forName="Child1" refType="h" fact="0"/>
                  <dgm:constr type="w" for="ch" forName="Child1" refType="w" fact="0.3192"/>
                  <dgm:constr type="h" for="ch" forName="Child1" refType="h" fact="0.1294"/>
                </dgm:constrLst>
              </dgm:if>
              <dgm:else name="Name12">
                <dgm:alg type="composite">
                  <dgm:param type="ar" val="1.3278"/>
                </dgm:alg>
                <dgm:constrLst>
                  <dgm:constr type="l" for="ch" forName="Child2Accent1" refType="w" fact="0.3436"/>
                  <dgm:constr type="t" for="ch" forName="Child2Accent1" refType="h" fact="0.3184"/>
                  <dgm:constr type="w" for="ch" forName="Child2Accent1" refType="w" fact="0.0574"/>
                  <dgm:constr type="h" for="ch" forName="Child2Accent1" refType="h" fact="0.0763"/>
                  <dgm:constr type="l" for="ch" forName="Child2Accent2" refType="w" fact="0.3068"/>
                  <dgm:constr type="t" for="ch" forName="Child2Accent2" refType="h" fact="0.2781"/>
                  <dgm:constr type="w" for="ch" forName="Child2Accent2" refType="w" fact="0.0287"/>
                  <dgm:constr type="h" for="ch" forName="Child2Accent2" refType="h" fact="0.0381"/>
                  <dgm:constr type="l" for="ch" forName="Child2Accent3" refType="w" fact="0.2455"/>
                  <dgm:constr type="t" for="ch" forName="Child2Accent3" refType="h" fact="0.2781"/>
                  <dgm:constr type="w" for="ch" forName="Child2Accent3" refType="w" fact="0.0287"/>
                  <dgm:constr type="h" for="ch" forName="Child2Accent3" refType="h" fact="0.0381"/>
                  <dgm:constr type="l" for="ch" forName="Child2Accent4" refType="w" fact="0.1842"/>
                  <dgm:constr type="t" for="ch" forName="Child2Accent4" refType="h" fact="0.2781"/>
                  <dgm:constr type="w" for="ch" forName="Child2Accent4" refType="w" fact="0.0287"/>
                  <dgm:constr type="h" for="ch" forName="Child2Accent4" refType="h" fact="0.0381"/>
                  <dgm:constr type="l" for="ch" forName="Child2Accent5" refType="w" fact="0.1229"/>
                  <dgm:constr type="t" for="ch" forName="Child2Accent5" refType="h" fact="0.2781"/>
                  <dgm:constr type="w" for="ch" forName="Child2Accent5" refType="w" fact="0.0287"/>
                  <dgm:constr type="h" for="ch" forName="Child2Accent5" refType="h" fact="0.0381"/>
                  <dgm:constr type="l" for="ch" forName="Child3Accent1" refType="w" fact="0.284"/>
                  <dgm:constr type="t" for="ch" forName="Child3Accent1" refType="h" fact="0.5061"/>
                  <dgm:constr type="w" for="ch" forName="Child3Accent1" refType="w" fact="0.0574"/>
                  <dgm:constr type="h" for="ch" forName="Child3Accent1" refType="h" fact="0.0763"/>
                  <dgm:constr type="l" for="ch" forName="Child3Accent2" refType="w" fact="0.2272"/>
                  <dgm:constr type="t" for="ch" forName="Child3Accent2" refType="h" fact="0.5252"/>
                  <dgm:constr type="w" for="ch" forName="Child3Accent2" refType="w" fact="0.0287"/>
                  <dgm:constr type="h" for="ch" forName="Child3Accent2" refType="h" fact="0.0381"/>
                  <dgm:constr type="l" for="ch" forName="Child3Accent3" refType="w" fact="0.1705"/>
                  <dgm:constr type="t" for="ch" forName="Child3Accent3" refType="h" fact="0.5252"/>
                  <dgm:constr type="w" for="ch" forName="Child3Accent3" refType="w" fact="0.0287"/>
                  <dgm:constr type="h" for="ch" forName="Child3Accent3" refType="h" fact="0.0381"/>
                  <dgm:constr type="l" for="ch" forName="Child3Accent4" refType="w" fact="0.1137"/>
                  <dgm:constr type="t" for="ch" forName="Child3Accent4" refType="h" fact="0.5252"/>
                  <dgm:constr type="w" for="ch" forName="Child3Accent4" refType="w" fact="0.0287"/>
                  <dgm:constr type="h" for="ch" forName="Child3Accent4" refType="h" fact="0.0381"/>
                  <dgm:constr type="l" for="ch" forName="Child2Accent6" refType="w" fact="0.0615"/>
                  <dgm:constr type="t" for="ch" forName="Child2Accent6" refType="h" fact="0.2781"/>
                  <dgm:constr type="w" for="ch" forName="Child2Accent6" refType="w" fact="0.0287"/>
                  <dgm:constr type="h" for="ch" forName="Child2Accent6" refType="h" fact="0.0381"/>
                  <dgm:constr type="l" for="ch" forName="Child3Accent5" refType="w" fact="0.057"/>
                  <dgm:constr type="t" for="ch" forName="Child3Accent5" refType="h" fact="0.5252"/>
                  <dgm:constr type="w" for="ch" forName="Child3Accent5" refType="w" fact="0.0287"/>
                  <dgm:constr type="h" for="ch" forName="Child3Accent5" refType="h" fact="0.0381"/>
                  <dgm:constr type="l" for="ch" forName="Child2Accent7" refType="w" fact="0.0002"/>
                  <dgm:constr type="t" for="ch" forName="Child2Accent7" refType="h" fact="0.2781"/>
                  <dgm:constr type="w" for="ch" forName="Child2Accent7" refType="w" fact="0.0287"/>
                  <dgm:constr type="h" for="ch" forName="Child2Accent7" refType="h" fact="0.0381"/>
                  <dgm:constr type="l" for="ch" forName="Child3Accent6" refType="w" fact="0.0002"/>
                  <dgm:constr type="t" for="ch" forName="Child3Accent6" refType="h" fact="0.5252"/>
                  <dgm:constr type="w" for="ch" forName="Child3Accent6" refType="w" fact="0.0287"/>
                  <dgm:constr type="h" for="ch" forName="Child3Accent6" refType="h" fact="0.0381"/>
                  <dgm:constr type="l" for="ch" forName="Child3Accent7" refType="w" fact="0"/>
                  <dgm:constr type="t" for="ch" forName="Child3Accent7" refType="h" fact="0"/>
                  <dgm:constr type="w" for="ch" forName="Child3Accent7" refType="w" fact="0"/>
                  <dgm:constr type="h" for="ch" forName="Child3Accent7" refType="h" fact="0"/>
                  <dgm:constr type="l" for="ch" forName="Child4Accent1" refType="w" fact="0.3436"/>
                  <dgm:constr type="t" for="ch" forName="Child4Accent1" refType="h" fact="0.6908"/>
                  <dgm:constr type="w" for="ch" forName="Child4Accent1" refType="w" fact="0.0574"/>
                  <dgm:constr type="h" for="ch" forName="Child4Accent1" refType="h" fact="0.0763"/>
                  <dgm:constr type="l" for="ch" forName="Child4Accent2" refType="w" fact="0.3068"/>
                  <dgm:constr type="t" for="ch" forName="Child4Accent2" refType="h" fact="0.7684"/>
                  <dgm:constr type="w" for="ch" forName="Child4Accent2" refType="w" fact="0.0287"/>
                  <dgm:constr type="h" for="ch" forName="Child4Accent2" refType="h" fact="0.0381"/>
                  <dgm:constr type="l" for="ch" forName="Child4Accent3" refType="w" fact="0.2455"/>
                  <dgm:constr type="t" for="ch" forName="Child4Accent3" refType="h" fact="0.7684"/>
                  <dgm:constr type="w" for="ch" forName="Child4Accent3" refType="w" fact="0.0287"/>
                  <dgm:constr type="h" for="ch" forName="Child4Accent3" refType="h" fact="0.0381"/>
                  <dgm:constr type="l" for="ch" forName="Child4Accent4" refType="w" fact="0.1842"/>
                  <dgm:constr type="t" for="ch" forName="Child4Accent4" refType="h" fact="0.7684"/>
                  <dgm:constr type="w" for="ch" forName="Child4Accent4" refType="w" fact="0.0287"/>
                  <dgm:constr type="h" for="ch" forName="Child4Accent4" refType="h" fact="0.0381"/>
                  <dgm:constr type="l" for="ch" forName="Child4Accent5" refType="w" fact="0.1229"/>
                  <dgm:constr type="t" for="ch" forName="Child4Accent5" refType="h" fact="0.7684"/>
                  <dgm:constr type="w" for="ch" forName="Child4Accent5" refType="w" fact="0.0287"/>
                  <dgm:constr type="h" for="ch" forName="Child4Accent5" refType="h" fact="0.0381"/>
                  <dgm:constr type="l" for="ch" forName="Child4Accent6" refType="w" fact="0.0615"/>
                  <dgm:constr type="t" for="ch" forName="Child4Accent6" refType="h" fact="0.7684"/>
                  <dgm:constr type="w" for="ch" forName="Child4Accent6" refType="w" fact="0.0287"/>
                  <dgm:constr type="h" for="ch" forName="Child4Accent6" refType="h" fact="0.0381"/>
                  <dgm:constr type="l" for="ch" forName="Child4Accent7" refType="w" fact="0.0002"/>
                  <dgm:constr type="t" for="ch" forName="Child4Accent7" refType="h" fact="0.7684"/>
                  <dgm:constr type="w" for="ch" forName="Child4Accent7" refType="w" fact="0.0287"/>
                  <dgm:constr type="h" for="ch" forName="Child4Accent7" refType="h" fact="0.0381"/>
                  <dgm:constr type="l" for="ch" forName="Child4Accent8" refType="w" fact="0"/>
                  <dgm:constr type="t" for="ch" forName="Child4Accent8" refType="h" fact="0"/>
                  <dgm:constr type="w" for="ch" forName="Child4Accent8" refType="w" fact="0"/>
                  <dgm:constr type="h" for="ch" forName="Child4Accent8" refType="h" fact="0"/>
                  <dgm:constr type="l" for="ch" forName="ParentAccent1" refType="w" fact="0.9713"/>
                  <dgm:constr type="t" for="ch" forName="ParentAccent1" refType="h" fact="0.5252"/>
                  <dgm:constr type="w" for="ch" forName="ParentAccent1" refType="w" fact="0.0287"/>
                  <dgm:constr type="h" for="ch" forName="ParentAccent1" refType="h" fact="0.0381"/>
                  <dgm:constr type="l" for="ch" forName="ParentAccent2" refType="w" fact="0.9187"/>
                  <dgm:constr type="t" for="ch" forName="ParentAccent2" refType="h" fact="0.5252"/>
                  <dgm:constr type="w" for="ch" forName="ParentAccent2" refType="w" fact="0.0287"/>
                  <dgm:constr type="h" for="ch" forName="ParentAccent2" refType="h" fact="0.0381"/>
                  <dgm:constr type="l" for="ch" forName="ParentAccent3" refType="w" fact="0.8661"/>
                  <dgm:constr type="t" for="ch" forName="ParentAccent3" refType="h" fact="0.5252"/>
                  <dgm:constr type="w" for="ch" forName="ParentAccent3" refType="w" fact="0.0287"/>
                  <dgm:constr type="h" for="ch" forName="ParentAccent3" refType="h" fact="0.0381"/>
                  <dgm:constr type="l" for="ch" forName="ParentAccent4" refType="w" fact="0.8136"/>
                  <dgm:constr type="t" for="ch" forName="ParentAccent4" refType="h" fact="0.5252"/>
                  <dgm:constr type="w" for="ch" forName="ParentAccent4" refType="w" fact="0.0287"/>
                  <dgm:constr type="h" for="ch" forName="ParentAccent4" refType="h" fact="0.0381"/>
                  <dgm:constr type="l" for="ch" forName="ParentAccent5" refType="w" fact="0.761"/>
                  <dgm:constr type="t" for="ch" forName="ParentAccent5" refType="h" fact="0.5252"/>
                  <dgm:constr type="w" for="ch" forName="ParentAccent5" refType="w" fact="0.0287"/>
                  <dgm:constr type="h" for="ch" forName="ParentAccent5" refType="h" fact="0.0381"/>
                  <dgm:constr type="l" for="ch" forName="ParentAccent6" refType="w" fact="0.6797"/>
                  <dgm:constr type="t" for="ch" forName="ParentAccent6" refType="h" fact="0.5061"/>
                  <dgm:constr type="w" for="ch" forName="ParentAccent6" refType="w" fact="0.0574"/>
                  <dgm:constr type="h" for="ch" forName="ParentAccent6" refType="h" fact="0.0763"/>
                  <dgm:constr type="l" for="ch" forName="ParentAccent7" refType="w" fact="0.9245"/>
                  <dgm:constr type="t" for="ch" forName="ParentAccent7" refType="h" fact="0.4464"/>
                  <dgm:constr type="w" for="ch" forName="ParentAccent7" refType="w" fact="0.0287"/>
                  <dgm:constr type="h" for="ch" forName="ParentAccent7" refType="h" fact="0.0381"/>
                  <dgm:constr type="l" for="ch" forName="ParentAccent8" refType="w" fact="0.9245"/>
                  <dgm:constr type="t" for="ch" forName="ParentAccent8" refType="h" fact="0.6045"/>
                  <dgm:constr type="w" for="ch" forName="ParentAccent8" refType="w" fact="0.0287"/>
                  <dgm:constr type="h" for="ch" forName="ParentAccent8" refType="h" fact="0.0381"/>
                  <dgm:constr type="l" for="ch" forName="ParentAccent9" refType="w" fact="0.9501"/>
                  <dgm:constr type="t" for="ch" forName="ParentAccent9" refType="h" fact="0.4807"/>
                  <dgm:constr type="w" for="ch" forName="ParentAccent9" refType="w" fact="0.0287"/>
                  <dgm:constr type="h" for="ch" forName="ParentAccent9" refType="h" fact="0.0381"/>
                  <dgm:constr type="l" for="ch" forName="ParentAccent10" refType="w" fact="0.9518"/>
                  <dgm:constr type="t" for="ch" forName="ParentAccent10" refType="h" fact="0.5705"/>
                  <dgm:constr type="w" for="ch" forName="ParentAccent10" refType="w" fact="0.0287"/>
                  <dgm:constr type="h" for="ch" forName="ParentAccent10" refType="h" fact="0.0381"/>
                  <dgm:constr type="l" for="ch" forName="Child1Accent1" refType="w" fact="0.4819"/>
                  <dgm:constr type="t" for="ch" forName="Child1Accent1" refType="h" fact="0.2457"/>
                  <dgm:constr type="w" for="ch" forName="Child1Accent1" refType="w" fact="0.0574"/>
                  <dgm:constr type="h" for="ch" forName="Child1Accent1" refType="h" fact="0.0763"/>
                  <dgm:constr type="l" for="ch" forName="Child1Accent4" refType="w" fact="0.3653"/>
                  <dgm:constr type="t" for="ch" forName="Child1Accent4" refType="h" fact="0.097"/>
                  <dgm:constr type="w" for="ch" forName="Child1Accent4" refType="w" fact="0.0287"/>
                  <dgm:constr type="h" for="ch" forName="Child1Accent4" refType="h" fact="0.0381"/>
                  <dgm:constr type="l" for="ch" forName="Child1Accent5" refType="w" fact="0.304"/>
                  <dgm:constr type="t" for="ch" forName="Child1Accent5" refType="h" fact="0.097"/>
                  <dgm:constr type="w" for="ch" forName="Child1Accent5" refType="w" fact="0.0287"/>
                  <dgm:constr type="h" for="ch" forName="Child1Accent5" refType="h" fact="0.0381"/>
                  <dgm:constr type="l" for="ch" forName="Child1Accent6" refType="w" fact="0.2426"/>
                  <dgm:constr type="t" for="ch" forName="Child1Accent6" refType="h" fact="0.097"/>
                  <dgm:constr type="w" for="ch" forName="Child1Accent6" refType="w" fact="0.0287"/>
                  <dgm:constr type="h" for="ch" forName="Child1Accent6" refType="h" fact="0.0381"/>
                  <dgm:constr type="l" for="ch" forName="Child1Accent7" refType="w" fact="0.1813"/>
                  <dgm:constr type="t" for="ch" forName="Child1Accent7" refType="h" fact="0.097"/>
                  <dgm:constr type="w" for="ch" forName="Child1Accent7" refType="w" fact="0.0287"/>
                  <dgm:constr type="h" for="ch" forName="Child1Accent7" refType="h" fact="0.0381"/>
                  <dgm:constr type="l" for="ch" forName="Child1Accent8" refType="w" fact="0.12"/>
                  <dgm:constr type="t" for="ch" forName="Child1Accent8" refType="h" fact="0.097"/>
                  <dgm:constr type="w" for="ch" forName="Child1Accent8" refType="w" fact="0.0287"/>
                  <dgm:constr type="h" for="ch" forName="Child1Accent8" refType="h" fact="0.0381"/>
                  <dgm:constr type="l" for="ch" forName="Child1Accent9" refType="w" fact="0.0587"/>
                  <dgm:constr type="t" for="ch" forName="Child1Accent9" refType="h" fact="0.097"/>
                  <dgm:constr type="w" for="ch" forName="Child1Accent9" refType="w" fact="0.0287"/>
                  <dgm:constr type="h" for="ch" forName="Child1Accent9" refType="h" fact="0.0381"/>
                  <dgm:constr type="l" for="ch" forName="Child5Accent1" refType="w" fact="0.4819"/>
                  <dgm:constr type="t" for="ch" forName="Child5Accent1" refType="h" fact="0.7601"/>
                  <dgm:constr type="w" for="ch" forName="Child5Accent1" refType="w" fact="0.0574"/>
                  <dgm:constr type="h" for="ch" forName="Child5Accent1" refType="h" fact="0.0763"/>
                  <dgm:constr type="l" for="ch" forName="Child5Accent4" refType="w" fact="0.3653"/>
                  <dgm:constr type="t" for="ch" forName="Child5Accent4" refType="h" fact="0.9619"/>
                  <dgm:constr type="w" for="ch" forName="Child5Accent4" refType="w" fact="0.0287"/>
                  <dgm:constr type="h" for="ch" forName="Child5Accent4" refType="h" fact="0.0381"/>
                  <dgm:constr type="l" for="ch" forName="Child5Accent5" refType="w" fact="0.304"/>
                  <dgm:constr type="t" for="ch" forName="Child5Accent5" refType="h" fact="0.9619"/>
                  <dgm:constr type="w" for="ch" forName="Child5Accent5" refType="w" fact="0.0287"/>
                  <dgm:constr type="h" for="ch" forName="Child5Accent5" refType="h" fact="0.0381"/>
                  <dgm:constr type="l" for="ch" forName="Child5Accent6" refType="w" fact="0.2426"/>
                  <dgm:constr type="t" for="ch" forName="Child5Accent6" refType="h" fact="0.9619"/>
                  <dgm:constr type="w" for="ch" forName="Child5Accent6" refType="w" fact="0.0287"/>
                  <dgm:constr type="h" for="ch" forName="Child5Accent6" refType="h" fact="0.0381"/>
                  <dgm:constr type="l" for="ch" forName="Child5Accent7" refType="w" fact="0.1813"/>
                  <dgm:constr type="t" for="ch" forName="Child5Accent7" refType="h" fact="0.9619"/>
                  <dgm:constr type="w" for="ch" forName="Child5Accent7" refType="w" fact="0.0287"/>
                  <dgm:constr type="h" for="ch" forName="Child5Accent7" refType="h" fact="0.0381"/>
                  <dgm:constr type="l" for="ch" forName="Child5Accent8" refType="w" fact="0.12"/>
                  <dgm:constr type="t" for="ch" forName="Child5Accent8" refType="h" fact="0.9619"/>
                  <dgm:constr type="w" for="ch" forName="Child5Accent8" refType="w" fact="0.0287"/>
                  <dgm:constr type="h" for="ch" forName="Child5Accent8" refType="h" fact="0.0381"/>
                  <dgm:constr type="l" for="ch" forName="Child5Accent9" refType="w" fact="0.0587"/>
                  <dgm:constr type="t" for="ch" forName="Child5Accent9" refType="h" fact="0.9619"/>
                  <dgm:constr type="w" for="ch" forName="Child5Accent9" refType="w" fact="0.0287"/>
                  <dgm:constr type="h" for="ch" forName="Child5Accent9" refType="h" fact="0.0381"/>
                  <dgm:constr type="l" for="ch" forName="Child5Accent2" refType="w" fact="0.453"/>
                  <dgm:constr type="t" for="ch" forName="Child5Accent2" refType="h" fact="0.8375"/>
                  <dgm:constr type="w" for="ch" forName="Child5Accent2" refType="w" fact="0.0287"/>
                  <dgm:constr type="h" for="ch" forName="Child5Accent2" refType="h" fact="0.0381"/>
                  <dgm:constr type="l" for="ch" forName="Child5Accent3" refType="w" fact="0.4118"/>
                  <dgm:constr type="t" for="ch" forName="Child5Accent3" refType="h" fact="0.8991"/>
                  <dgm:constr type="w" for="ch" forName="Child5Accent3" refType="w" fact="0.0287"/>
                  <dgm:constr type="h" for="ch" forName="Child5Accent3" refType="h" fact="0.0381"/>
                  <dgm:constr type="l" for="ch" forName="Child1Accent2" refType="w" fact="0.4458"/>
                  <dgm:constr type="t" for="ch" forName="Child1Accent2" refType="h" fact="0.2004"/>
                  <dgm:constr type="w" for="ch" forName="Child1Accent2" refType="w" fact="0.0287"/>
                  <dgm:constr type="h" for="ch" forName="Child1Accent2" refType="h" fact="0.0381"/>
                  <dgm:constr type="l" for="ch" forName="Child1Accent3" refType="w" fact="0.4054"/>
                  <dgm:constr type="t" for="ch" forName="Child1Accent3" refType="h" fact="0.1445"/>
                  <dgm:constr type="w" for="ch" forName="Child1Accent3" refType="w" fact="0.0287"/>
                  <dgm:constr type="h" for="ch" forName="Child1Accent3" refType="h" fact="0.0381"/>
                  <dgm:constr type="l" for="ch" forName="Child5" refType="w" fact="0.0581"/>
                  <dgm:constr type="t" for="ch" forName="Child5" refType="h" fact="0.8635"/>
                  <dgm:constr type="w" for="ch" forName="Child5" refType="w" fact="0.3364"/>
                  <dgm:constr type="h" for="ch" forName="Child5" refType="h" fact="0.0981"/>
                  <dgm:constr type="l" for="ch" forName="Child4" refType="w" fact="0"/>
                  <dgm:constr type="t" for="ch" forName="Child4" refType="h" fact="0.6701"/>
                  <dgm:constr type="w" for="ch" forName="Child4" refType="w" fact="0.3364"/>
                  <dgm:constr type="h" for="ch" forName="Child4" refType="h" fact="0.0981"/>
                  <dgm:constr type="l" for="ch" forName="Child3" refType="w" fact="0"/>
                  <dgm:constr type="t" for="ch" forName="Child3" refType="h" fact="0.4276"/>
                  <dgm:constr type="w" for="ch" forName="Child3" refType="w" fact="0.2544"/>
                  <dgm:constr type="h" for="ch" forName="Child3" refType="h" fact="0.0981"/>
                  <dgm:constr type="l" for="ch" forName="Child2" refType="w" fact="0"/>
                  <dgm:constr type="t" for="ch" forName="Child2" refType="h" fact="0.1798"/>
                  <dgm:constr type="w" for="ch" forName="Child2" refType="w" fact="0.3364"/>
                  <dgm:constr type="h" for="ch" forName="Child2" refType="h" fact="0.0981"/>
                  <dgm:constr type="l" for="ch" forName="Child1" refType="w" fact="0.0581"/>
                  <dgm:constr type="t" for="ch" forName="Child1" refType="h" fact="0"/>
                  <dgm:constr type="w" for="ch" forName="Child1" refType="w" fact="0.3364"/>
                  <dgm:constr type="h" for="ch" forName="Child1" refType="h" fact="0.0981"/>
                  <dgm:constr type="l" for="ch" forName="Parent" refType="w" fact="0.3653"/>
                  <dgm:constr type="t" for="ch" forName="Parent" refType="h" fact="0.3513"/>
                  <dgm:constr type="w" for="ch" forName="Parent" refType="w" fact="0.2906"/>
                  <dgm:constr type="h" for="ch" forName="Parent" refType="h" fact="0.3859"/>
                </dgm:constrLst>
              </dgm:else>
            </dgm:choose>
          </dgm:if>
          <dgm:else name="Name13">
            <dgm:choose name="Name14">
              <dgm:if name="Name15" axis="ch" ptType="node" func="cnt" op="equ" val="0">
                <dgm:alg type="composite">
                  <dgm:param type="ar" val="2.1059"/>
                </dgm:alg>
                <dgm:constrLst>
                  <dgm:constr type="r" for="ch" forName="Parent" refType="w"/>
                  <dgm:constr type="t" for="ch" forName="Parent" refType="h" fact="0"/>
                  <dgm:constr type="w" for="ch" forName="Parent" refType="w" fact="0.4749"/>
                  <dgm:constr type="h" for="ch" forName="Parent" refType="h"/>
                  <dgm:constr type="r" for="ch" forName="ParentAccent1" refType="w" fact="0.0469"/>
                  <dgm:constr type="t" for="ch" forName="ParentAccent1" refType="h" fact="0.4506"/>
                  <dgm:constr type="w" for="ch" forName="ParentAccent1" refType="w" fact="0.0469"/>
                  <dgm:constr type="h" for="ch" forName="ParentAccent1" refType="h" fact="0.0988"/>
                  <dgm:constr type="r" for="ch" forName="ParentAccent2" refType="w" fact="0.1266"/>
                  <dgm:constr type="t" for="ch" forName="ParentAccent2" refType="h" fact="0.4506"/>
                  <dgm:constr type="w" for="ch" forName="ParentAccent2" refType="w" fact="0.0469"/>
                  <dgm:constr type="h" for="ch" forName="ParentAccent2" refType="h" fact="0.0988"/>
                  <dgm:constr type="r" for="ch" forName="ParentAccent3" refType="w" fact="0.2063"/>
                  <dgm:constr type="t" for="ch" forName="ParentAccent3" refType="h" fact="0.4506"/>
                  <dgm:constr type="w" for="ch" forName="ParentAccent3" refType="w" fact="0.0469"/>
                  <dgm:constr type="h" for="ch" forName="ParentAccent3" refType="h" fact="0.0988"/>
                  <dgm:constr type="r" for="ch" forName="ParentAccent4" refType="w" fact="0.286"/>
                  <dgm:constr type="t" for="ch" forName="ParentAccent4" refType="h" fact="0.4506"/>
                  <dgm:constr type="w" for="ch" forName="ParentAccent4" refType="w" fact="0.0469"/>
                  <dgm:constr type="h" for="ch" forName="ParentAccent4" refType="h" fact="0.0988"/>
                  <dgm:constr type="r" for="ch" forName="ParentAccent5" refType="w" fact="0.3657"/>
                  <dgm:constr type="t" for="ch" forName="ParentAccent5" refType="h" fact="0.4506"/>
                  <dgm:constr type="w" for="ch" forName="ParentAccent5" refType="w" fact="0.0469"/>
                  <dgm:constr type="h" for="ch" forName="ParentAccent5" refType="h" fact="0.0988"/>
                  <dgm:constr type="r" for="ch" forName="ParentAccent6" refType="w" fact="0.4924"/>
                  <dgm:constr type="t" for="ch" forName="ParentAccent6" refType="h" fact="0.4012"/>
                  <dgm:constr type="w" for="ch" forName="ParentAccent6" refType="w" fact="0.0939"/>
                  <dgm:constr type="h" for="ch" forName="ParentAccent6" refType="h" fact="0.1976"/>
                  <dgm:constr type="r" for="ch" forName="ParentAccent7" refType="w" fact="0.1234"/>
                  <dgm:constr type="t" for="ch" forName="ParentAccent7" refType="h" fact="0.2465"/>
                  <dgm:constr type="w" for="ch" forName="ParentAccent7" refType="w" fact="0.0469"/>
                  <dgm:constr type="h" for="ch" forName="ParentAccent7" refType="h" fact="0.0988"/>
                  <dgm:constr type="r" for="ch" forName="ParentAccent8" refType="w" fact="0.1234"/>
                  <dgm:constr type="t" for="ch" forName="ParentAccent8" refType="h" fact="0.6562"/>
                  <dgm:constr type="w" for="ch" forName="ParentAccent8" refType="w" fact="0.0469"/>
                  <dgm:constr type="h" for="ch" forName="ParentAccent8" refType="h" fact="0.0988"/>
                  <dgm:constr type="r" for="ch" forName="ParentAccent9" refType="w" fact="0.0815"/>
                  <dgm:constr type="t" for="ch" forName="ParentAccent9" refType="h" fact="0.3353"/>
                  <dgm:constr type="w" for="ch" forName="ParentAccent9" refType="w" fact="0.0469"/>
                  <dgm:constr type="h" for="ch" forName="ParentAccent9" refType="h" fact="0.0988"/>
                  <dgm:constr type="r" for="ch" forName="ParentAccent10" refType="w" fact="0.0787"/>
                  <dgm:constr type="t" for="ch" forName="ParentAccent10" refType="h" fact="0.5679"/>
                  <dgm:constr type="w" for="ch" forName="ParentAccent10" refType="w" fact="0.0469"/>
                  <dgm:constr type="h" for="ch" forName="ParentAccent10" refType="h" fact="0.0988"/>
                </dgm:constrLst>
              </dgm:if>
              <dgm:if name="Name16" axis="ch" ptType="node" func="cnt" op="equ" val="1">
                <dgm:alg type="composite">
                  <dgm:param type="ar" val="3.4411"/>
                </dgm:alg>
                <dgm:constrLst>
                  <dgm:constr type="primFontSz" for="des" forName="Child1" val="65"/>
                  <dgm:constr type="primFontSz" for="des" forName="Child1" refType="primFontSz" refFor="des" refForName="Parent" op="lte"/>
                  <dgm:constr type="r" for="ch" forName="Child1Accent1" refType="w" fact="0.716"/>
                  <dgm:constr type="t" for="ch" forName="Child1Accent1" refType="h" fact="0.4012"/>
                  <dgm:constr type="w" for="ch" forName="Child1Accent1" refType="w" fact="0.0574"/>
                  <dgm:constr type="h" for="ch" forName="Child1Accent1" refType="h" fact="0.1976"/>
                  <dgm:constr type="r" for="ch" forName="Child1Accent2" refType="w" fact="0.7728"/>
                  <dgm:constr type="t" for="ch" forName="Child1Accent2" refType="h" fact="0.4506"/>
                  <dgm:constr type="w" for="ch" forName="Child1Accent2" refType="w" fact="0.0287"/>
                  <dgm:constr type="h" for="ch" forName="Child1Accent2" refType="h" fact="0.0988"/>
                  <dgm:constr type="r" for="ch" forName="Child1Accent3" refType="w" fact="0.8295"/>
                  <dgm:constr type="t" for="ch" forName="Child1Accent3" refType="h" fact="0.4506"/>
                  <dgm:constr type="w" for="ch" forName="Child1Accent3" refType="w" fact="0.0287"/>
                  <dgm:constr type="h" for="ch" forName="Child1Accent3" refType="h" fact="0.0988"/>
                  <dgm:constr type="r" for="ch" forName="Child1Accent4" refType="w" fact="0.8863"/>
                  <dgm:constr type="t" for="ch" forName="Child1Accent4" refType="h" fact="0.4506"/>
                  <dgm:constr type="w" for="ch" forName="Child1Accent4" refType="w" fact="0.0287"/>
                  <dgm:constr type="h" for="ch" forName="Child1Accent4" refType="h" fact="0.0988"/>
                  <dgm:constr type="r" for="ch" forName="Child1Accent5" refType="w" fact="0.943"/>
                  <dgm:constr type="t" for="ch" forName="Child1Accent5" refType="h" fact="0.4506"/>
                  <dgm:constr type="w" for="ch" forName="Child1Accent5" refType="w" fact="0.0287"/>
                  <dgm:constr type="h" for="ch" forName="Child1Accent5" refType="h" fact="0.0988"/>
                  <dgm:constr type="r" for="ch" forName="Child1Accent6" refType="w" fact="0.9998"/>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ParentAccent1" refType="w" fact="0.0287"/>
                  <dgm:constr type="t" for="ch" forName="ParentAccent1" refType="h" fact="0.4506"/>
                  <dgm:constr type="w" for="ch" forName="ParentAccent1" refType="w" fact="0.0287"/>
                  <dgm:constr type="h" for="ch" forName="ParentAccent1" refType="h" fact="0.0988"/>
                  <dgm:constr type="r" for="ch" forName="ParentAccent2" refType="w" fact="0.0813"/>
                  <dgm:constr type="t" for="ch" forName="ParentAccent2" refType="h" fact="0.4506"/>
                  <dgm:constr type="w" for="ch" forName="ParentAccent2" refType="w" fact="0.0287"/>
                  <dgm:constr type="h" for="ch" forName="ParentAccent2" refType="h" fact="0.0988"/>
                  <dgm:constr type="r" for="ch" forName="ParentAccent3" refType="w" fact="0.1339"/>
                  <dgm:constr type="t" for="ch" forName="ParentAccent3" refType="h" fact="0.4506"/>
                  <dgm:constr type="w" for="ch" forName="ParentAccent3" refType="w" fact="0.0287"/>
                  <dgm:constr type="h" for="ch" forName="ParentAccent3" refType="h" fact="0.0988"/>
                  <dgm:constr type="r" for="ch" forName="ParentAccent4" refType="w" fact="0.1864"/>
                  <dgm:constr type="t" for="ch" forName="ParentAccent4" refType="h" fact="0.4506"/>
                  <dgm:constr type="w" for="ch" forName="ParentAccent4" refType="w" fact="0.0287"/>
                  <dgm:constr type="h" for="ch" forName="ParentAccent4" refType="h" fact="0.0988"/>
                  <dgm:constr type="r" for="ch" forName="ParentAccent5" refType="w" fact="0.239"/>
                  <dgm:constr type="t" for="ch" forName="ParentAccent5" refType="h" fact="0.4506"/>
                  <dgm:constr type="w" for="ch" forName="ParentAccent5" refType="w" fact="0.0287"/>
                  <dgm:constr type="h" for="ch" forName="ParentAccent5" refType="h" fact="0.0988"/>
                  <dgm:constr type="r" for="ch" forName="ParentAccent6" refType="w" fact="0.3203"/>
                  <dgm:constr type="t" for="ch" forName="ParentAccent6" refType="h" fact="0.4012"/>
                  <dgm:constr type="w" for="ch" forName="ParentAccent6" refType="w" fact="0.0574"/>
                  <dgm:constr type="h" for="ch" forName="ParentAccent6" refType="h" fact="0.1976"/>
                  <dgm:constr type="r" for="ch" forName="ParentAccent7" refType="w" fact="0.0755"/>
                  <dgm:constr type="t" for="ch" forName="ParentAccent7" refType="h" fact="0.2465"/>
                  <dgm:constr type="w" for="ch" forName="ParentAccent7" refType="w" fact="0.0287"/>
                  <dgm:constr type="h" for="ch" forName="ParentAccent7" refType="h" fact="0.0988"/>
                  <dgm:constr type="r" for="ch" forName="ParentAccent8" refType="w" fact="0.0755"/>
                  <dgm:constr type="t" for="ch" forName="ParentAccent8" refType="h" fact="0.6562"/>
                  <dgm:constr type="w" for="ch" forName="ParentAccent8" refType="w" fact="0.0287"/>
                  <dgm:constr type="h" for="ch" forName="ParentAccent8" refType="h" fact="0.0988"/>
                  <dgm:constr type="r" for="ch" forName="ParentAccent9" refType="w" fact="0.0499"/>
                  <dgm:constr type="t" for="ch" forName="ParentAccent9" refType="h" fact="0.3353"/>
                  <dgm:constr type="w" for="ch" forName="ParentAccent9" refType="w" fact="0.0287"/>
                  <dgm:constr type="h" for="ch" forName="ParentAccent9" refType="h" fact="0.0988"/>
                  <dgm:constr type="r" for="ch" forName="ParentAccent10" refType="w" fact="0.0482"/>
                  <dgm:constr type="t" for="ch" forName="ParentAccent10" refType="h" fact="0.5679"/>
                  <dgm:constr type="w" for="ch" forName="ParentAccent10" refType="w" fact="0.0287"/>
                  <dgm:constr type="h" for="ch" forName="ParentAccent10" refType="h" fact="0.0988"/>
                  <dgm:constr type="r" for="ch" forName="Child1" refType="w"/>
                  <dgm:constr type="t" for="ch" forName="Child1" refType="h" fact="0.1978"/>
                  <dgm:constr type="w" for="ch" forName="Child1" refType="w" fact="0.2544"/>
                  <dgm:constr type="h" for="ch" forName="Child1" refType="h" fact="0.2541"/>
                  <dgm:constr type="r" for="ch" forName="Parent" refType="w" fact="0.6347"/>
                  <dgm:constr type="t" for="ch" forName="Parent" refType="h" fact="0"/>
                  <dgm:constr type="w" for="ch" forName="Parent" refType="w" fact="0.2906"/>
                  <dgm:constr type="h" for="ch" forName="Parent" refType="h"/>
                </dgm:constrLst>
              </dgm:if>
              <dgm:if name="Name17" axis="ch" ptType="node" func="cnt" op="equ" val="2">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Child2Accent1" refType="w" fact="0.6564"/>
                  <dgm:constr type="t" for="ch" forName="Child2Accent1" refType="h" fact="0.8153"/>
                  <dgm:constr type="w" for="ch" forName="Child2Accent1" refType="w" fact="0.0574"/>
                  <dgm:constr type="h" for="ch" forName="Child2Accent1" refType="h" fact="0.1217"/>
                  <dgm:constr type="r" for="ch" forName="Child2Accent2" refType="w" fact="0.6932"/>
                  <dgm:constr type="t" for="ch" forName="Child2Accent2" refType="h" fact="0.9392"/>
                  <dgm:constr type="w" for="ch" forName="Child2Accent2" refType="w" fact="0.0287"/>
                  <dgm:constr type="h" for="ch" forName="Child2Accent2" refType="h" fact="0.0608"/>
                  <dgm:constr type="r" for="ch" forName="Child2Accent3" refType="w" fact="0.7545"/>
                  <dgm:constr type="t" for="ch" forName="Child2Accent3" refType="h" fact="0.9392"/>
                  <dgm:constr type="w" for="ch" forName="Child2Accent3" refType="w" fact="0.0287"/>
                  <dgm:constr type="h" for="ch" forName="Child2Accent3" refType="h" fact="0.0608"/>
                  <dgm:constr type="r" for="ch" forName="Child2Accent4" refType="w" fact="0.8158"/>
                  <dgm:constr type="t" for="ch" forName="Child2Accent4" refType="h" fact="0.9392"/>
                  <dgm:constr type="w" for="ch" forName="Child2Accent4" refType="w" fact="0.0287"/>
                  <dgm:constr type="h" for="ch" forName="Child2Accent4" refType="h" fact="0.0608"/>
                  <dgm:constr type="r" for="ch" forName="Child2Accent5" refType="w" fact="0.8771"/>
                  <dgm:constr type="t" for="ch" forName="Child2Accent5" refType="h" fact="0.9392"/>
                  <dgm:constr type="w" for="ch" forName="Child2Accent5" refType="w" fact="0.0287"/>
                  <dgm:constr type="h" for="ch" forName="Child2Accent5" refType="h" fact="0.0608"/>
                  <dgm:constr type="r" for="ch" forName="Child2Accent6" refType="w" fact="0.9385"/>
                  <dgm:constr type="t" for="ch" forName="Child2Accent6" refType="h" fact="0.9392"/>
                  <dgm:constr type="w" for="ch" forName="Child2Accent6" refType="w" fact="0.0287"/>
                  <dgm:constr type="h" for="ch" forName="Child2Accent6" refType="h" fact="0.0608"/>
                  <dgm:constr type="r" for="ch" forName="Child2Accent7" refType="w" fact="0.9998"/>
                  <dgm:constr type="t" for="ch" forName="Child2Accent7" refType="h" fact="0.9392"/>
                  <dgm:constr type="w" for="ch" forName="Child2Accent7" refType="w" fact="0.0287"/>
                  <dgm:constr type="h" for="ch" forName="Child2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2" refType="w"/>
                  <dgm:constr type="t" for="ch" forName="Child2" refType="h" fact="0.7822"/>
                  <dgm:constr type="w" for="ch" forName="Child2" refType="w" fact="0.336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8" axis="ch" ptType="node" func="cnt" op="equ" val="3">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r" for="ch" forName="Child1Accent8" refType="w" fact="0"/>
                  <dgm:constr type="t" for="ch" forName="Child1Accent8" refType="h" fact="0"/>
                  <dgm:constr type="w" for="ch" forName="Child1Accent8" refType="w" fact="0"/>
                  <dgm:constr type="h" for="ch" forName="Child1Accent8" refType="h" fact="0"/>
                  <dgm:constr type="r" for="ch" forName="Child1Accent9" refType="w" fact="0"/>
                  <dgm:constr type="t" for="ch" forName="Child1Accent9" refType="h" fact="0"/>
                  <dgm:constr type="w" for="ch" forName="Child1Accent9" refType="w" fact="0"/>
                  <dgm:constr type="h" for="ch" forName="Child1Accent9" refType="h" fact="0"/>
                  <dgm:constr type="r" for="ch" forName="Child2Accent1" refType="w" fact="0.716"/>
                  <dgm:constr type="t" for="ch" forName="Child2Accent1" refType="h" fact="0.5207"/>
                  <dgm:constr type="w" for="ch" forName="Child2Accent1" refType="w" fact="0.0574"/>
                  <dgm:constr type="h" for="ch" forName="Child2Accent1" refType="h" fact="0.1217"/>
                  <dgm:constr type="r" for="ch" forName="Child2Accent2" refType="w" fact="0.7728"/>
                  <dgm:constr type="t" for="ch" forName="Child2Accent2" refType="h" fact="0.5511"/>
                  <dgm:constr type="w" for="ch" forName="Child2Accent2" refType="w" fact="0.0287"/>
                  <dgm:constr type="h" for="ch" forName="Child2Accent2" refType="h" fact="0.0608"/>
                  <dgm:constr type="r" for="ch" forName="Child2Accent3" refType="w" fact="0.8295"/>
                  <dgm:constr type="t" for="ch" forName="Child2Accent3" refType="h" fact="0.5511"/>
                  <dgm:constr type="w" for="ch" forName="Child2Accent3" refType="w" fact="0.0287"/>
                  <dgm:constr type="h" for="ch" forName="Child2Accent3" refType="h" fact="0.0608"/>
                  <dgm:constr type="r" for="ch" forName="Child2Accent4" refType="w" fact="0.8863"/>
                  <dgm:constr type="t" for="ch" forName="Child2Accent4" refType="h" fact="0.5511"/>
                  <dgm:constr type="w" for="ch" forName="Child2Accent4" refType="w" fact="0.0287"/>
                  <dgm:constr type="h" for="ch" forName="Child2Accent4" refType="h" fact="0.0608"/>
                  <dgm:constr type="r" for="ch" forName="Child2Accent5" refType="w" fact="0.943"/>
                  <dgm:constr type="t" for="ch" forName="Child2Accent5" refType="h" fact="0.5511"/>
                  <dgm:constr type="w" for="ch" forName="Child2Accent5" refType="w" fact="0.0287"/>
                  <dgm:constr type="h" for="ch" forName="Child2Accent5" refType="h" fact="0.0608"/>
                  <dgm:constr type="r" for="ch" forName="Child2Accent6" refType="w" fact="0.9998"/>
                  <dgm:constr type="t" for="ch" forName="Child2Accent6" refType="h" fact="0.5511"/>
                  <dgm:constr type="w" for="ch" forName="Child2Accent6" refType="w" fact="0.0287"/>
                  <dgm:constr type="h" for="ch" forName="Child2Accent6" refType="h" fact="0.0608"/>
                  <dgm:constr type="r" for="ch" forName="Child2Accent7" refType="w" fact="0"/>
                  <dgm:constr type="t" for="ch" forName="Child2Accent7" refType="h" fact="0"/>
                  <dgm:constr type="w" for="ch" forName="Child2Accent7" refType="w" fact="0"/>
                  <dgm:constr type="h" for="ch" forName="Child2Accent7" refType="h" fact="0"/>
                  <dgm:constr type="r" for="ch" forName="Child3Accent1" refType="w" fact="0.6564"/>
                  <dgm:constr type="t" for="ch" forName="Child3Accent1" refType="h" fact="0.8153"/>
                  <dgm:constr type="w" for="ch" forName="Child3Accent1" refType="w" fact="0.0574"/>
                  <dgm:constr type="h" for="ch" forName="Child3Accent1" refType="h" fact="0.1217"/>
                  <dgm:constr type="r" for="ch" forName="Child3Accent2" refType="w" fact="0.6932"/>
                  <dgm:constr type="t" for="ch" forName="Child3Accent2" refType="h" fact="0.9392"/>
                  <dgm:constr type="w" for="ch" forName="Child3Accent2" refType="w" fact="0.0287"/>
                  <dgm:constr type="h" for="ch" forName="Child3Accent2" refType="h" fact="0.0608"/>
                  <dgm:constr type="r" for="ch" forName="Child3Accent3" refType="w" fact="0.7545"/>
                  <dgm:constr type="t" for="ch" forName="Child3Accent3" refType="h" fact="0.9392"/>
                  <dgm:constr type="w" for="ch" forName="Child3Accent3" refType="w" fact="0.0287"/>
                  <dgm:constr type="h" for="ch" forName="Child3Accent3" refType="h" fact="0.0608"/>
                  <dgm:constr type="r" for="ch" forName="Child3Accent4" refType="w" fact="0.8158"/>
                  <dgm:constr type="t" for="ch" forName="Child3Accent4" refType="h" fact="0.9392"/>
                  <dgm:constr type="w" for="ch" forName="Child3Accent4" refType="w" fact="0.0287"/>
                  <dgm:constr type="h" for="ch" forName="Child3Accent4" refType="h" fact="0.0608"/>
                  <dgm:constr type="r" for="ch" forName="Child3Accent5" refType="w" fact="0.8771"/>
                  <dgm:constr type="t" for="ch" forName="Child3Accent5" refType="h" fact="0.9392"/>
                  <dgm:constr type="w" for="ch" forName="Child3Accent5" refType="w" fact="0.0287"/>
                  <dgm:constr type="h" for="ch" forName="Child3Accent5" refType="h" fact="0.0608"/>
                  <dgm:constr type="r" for="ch" forName="Child3Accent6" refType="w" fact="0.9385"/>
                  <dgm:constr type="t" for="ch" forName="Child3Accent6" refType="h" fact="0.9392"/>
                  <dgm:constr type="w" for="ch" forName="Child3Accent6" refType="w" fact="0.0287"/>
                  <dgm:constr type="h" for="ch" forName="Child3Accent6" refType="h" fact="0.0608"/>
                  <dgm:constr type="r" for="ch" forName="Child3Accent7" refType="w" fact="0.9998"/>
                  <dgm:constr type="t" for="ch" forName="Child3Accent7" refType="h" fact="0.9392"/>
                  <dgm:constr type="w" for="ch" forName="Child3Accent7" refType="w" fact="0.0287"/>
                  <dgm:constr type="h" for="ch" forName="Child3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3" refType="w"/>
                  <dgm:constr type="t" for="ch" forName="Child3" refType="h" fact="0.7822"/>
                  <dgm:constr type="w" for="ch" forName="Child3" refType="w" fact="0.3364"/>
                  <dgm:constr type="h" for="ch" forName="Child3" refType="h" fact="0.1564"/>
                  <dgm:constr type="r" for="ch" forName="Child2" refType="w"/>
                  <dgm:constr type="t" for="ch" forName="Child2" refType="h" fact="0.3955"/>
                  <dgm:constr type="w" for="ch" forName="Child2" refType="w" fact="0.254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9" axis="ch" ptType="node" func="cnt" op="equ" val="4">
                <dgm:alg type="composite">
                  <dgm:param type="ar" val="1.8304"/>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 refType="w" fact="0.6229"/>
                  <dgm:constr type="t" for="ch" forName="Parent" refType="h" fact="0.2946"/>
                  <dgm:constr type="w" for="ch" forName="Parent" refType="w" fact="0.2862"/>
                  <dgm:constr type="h" for="ch" forName="Parent" refType="h" fact="0.5239"/>
                  <dgm:constr type="r" for="ch" forName="Child1Accent1" refType="w" fact="0.6096"/>
                  <dgm:constr type="t" for="ch" forName="Child1Accent1" refType="h" fact="0.2104"/>
                  <dgm:constr type="w" for="ch" forName="Child1Accent1" refType="w" fact="0.0566"/>
                  <dgm:constr type="h" for="ch" forName="Child1Accent1" refType="h" fact="0.1035"/>
                  <dgm:constr type="r" for="ch" forName="Child1Accent3" refType="w" fact="0.6999"/>
                  <dgm:constr type="t" for="ch" forName="Child1Accent3" refType="h" fact="0.128"/>
                  <dgm:constr type="w" for="ch" forName="Child1Accent3" refType="w" fact="0.0283"/>
                  <dgm:constr type="h" for="ch" forName="Child1Accent3" refType="h" fact="0.0518"/>
                  <dgm:constr type="r" for="ch" forName="Child1Accent4" refType="w" fact="0.7582"/>
                  <dgm:constr type="t" for="ch" forName="Child1Accent4" refType="h" fact="0.128"/>
                  <dgm:constr type="w" for="ch" forName="Child1Accent4" refType="w" fact="0.0283"/>
                  <dgm:constr type="h" for="ch" forName="Child1Accent4" refType="h" fact="0.0518"/>
                  <dgm:constr type="r" for="ch" forName="Child1Accent5" refType="w" fact="0.8165"/>
                  <dgm:constr type="t" for="ch" forName="Child1Accent5" refType="h" fact="0.128"/>
                  <dgm:constr type="w" for="ch" forName="Child1Accent5" refType="w" fact="0.0283"/>
                  <dgm:constr type="h" for="ch" forName="Child1Accent5" refType="h" fact="0.0518"/>
                  <dgm:constr type="r" for="ch" forName="Child1Accent6" refType="w" fact="0.8748"/>
                  <dgm:constr type="t" for="ch" forName="Child1Accent6" refType="h" fact="0.128"/>
                  <dgm:constr type="w" for="ch" forName="Child1Accent6" refType="w" fact="0.0283"/>
                  <dgm:constr type="h" for="ch" forName="Child1Accent6" refType="h" fact="0.0518"/>
                  <dgm:constr type="r" for="ch" forName="Child3Accent1" refType="w" fact="0.6842"/>
                  <dgm:constr type="t" for="ch" forName="Child3Accent1" refType="h" fact="0.6212"/>
                  <dgm:constr type="w" for="ch" forName="Child3Accent1" refType="w" fact="0.0566"/>
                  <dgm:constr type="h" for="ch" forName="Child3Accent1" refType="h" fact="0.1035"/>
                  <dgm:constr type="r" for="ch" forName="Child3Accent2" refType="w" fact="0.7311"/>
                  <dgm:constr type="t" for="ch" forName="Child3Accent2" refType="h" fact="0.6828"/>
                  <dgm:constr type="w" for="ch" forName="Child3Accent2" refType="w" fact="0.0283"/>
                  <dgm:constr type="h" for="ch" forName="Child3Accent2" refType="h" fact="0.0518"/>
                  <dgm:constr type="r" for="ch" forName="Child3Accent4" refType="w" fact="0.8386"/>
                  <dgm:constr type="t" for="ch" forName="Child3Accent4" refType="h" fact="0.6828"/>
                  <dgm:constr type="w" for="ch" forName="Child3Accent4" refType="w" fact="0.0283"/>
                  <dgm:constr type="h" for="ch" forName="Child3Accent4" refType="h" fact="0.0518"/>
                  <dgm:constr type="r" for="ch" forName="Child3Accent5" refType="w" fact="0.8923"/>
                  <dgm:constr type="t" for="ch" forName="Child3Accent5" refType="h" fact="0.6828"/>
                  <dgm:constr type="w" for="ch" forName="Child3Accent5" refType="w" fact="0.0283"/>
                  <dgm:constr type="h" for="ch" forName="Child3Accent5" refType="h" fact="0.0518"/>
                  <dgm:constr type="r" for="ch" forName="Child1Accent7" refType="w" fact="0.9332"/>
                  <dgm:constr type="t" for="ch" forName="Child1Accent7" refType="h" fact="0.128"/>
                  <dgm:constr type="w" for="ch" forName="Child1Accent7" refType="w" fact="0.0283"/>
                  <dgm:constr type="h" for="ch" forName="Child1Accent7" refType="h" fact="0.0518"/>
                  <dgm:constr type="r" for="ch" forName="Child3Accent6" refType="w" fact="0.9461"/>
                  <dgm:constr type="t" for="ch" forName="Child3Accent6" refType="h" fact="0.6828"/>
                  <dgm:constr type="w" for="ch" forName="Child3Accent6" refType="w" fact="0.0283"/>
                  <dgm:constr type="h" for="ch" forName="Child3Accent6" refType="h" fact="0.0518"/>
                  <dgm:constr type="r" for="ch" forName="Child1Accent8" refType="w" fact="0.9915"/>
                  <dgm:constr type="t" for="ch" forName="Child1Accent8" refType="h" fact="0.128"/>
                  <dgm:constr type="w" for="ch" forName="Child1Accent8" refType="w" fact="0.0283"/>
                  <dgm:constr type="h" for="ch" forName="Child1Accent8" refType="h" fact="0.0518"/>
                  <dgm:constr type="r" for="ch" forName="Child1Accent9" refType="w" fact="0"/>
                  <dgm:constr type="t" for="ch" forName="Child1Accent9" refType="h" fact="0"/>
                  <dgm:constr type="w" for="ch" forName="Child1Accent9" refType="w" fact="0"/>
                  <dgm:constr type="h" for="ch" forName="Child1Accent9" refType="h" fact="0"/>
                  <dgm:constr type="r" for="ch" forName="Child3Accent7" refType="w" fact="0.9998"/>
                  <dgm:constr type="t" for="ch" forName="Child3Accent7" refType="h" fact="0.6828"/>
                  <dgm:constr type="w" for="ch" forName="Child3Accent7" refType="w" fact="0.0283"/>
                  <dgm:constr type="h" for="ch" forName="Child3Accent7" refType="h" fact="0.0518"/>
                  <dgm:constr type="r" for="ch" forName="Child4Accent1" refType="w" fact="0.6096"/>
                  <dgm:constr type="t" for="ch" forName="Child4Accent1" refType="h" fact="0.8"/>
                  <dgm:constr type="w" for="ch" forName="Child4Accent1" refType="w" fact="0.0566"/>
                  <dgm:constr type="h" for="ch" forName="Child4Accent1" refType="h" fact="0.1035"/>
                  <dgm:constr type="r" for="ch" forName="Child4Accent3" refType="w" fact="0.7002"/>
                  <dgm:constr type="t" for="ch" forName="Child4Accent3" refType="h" fact="0.9482"/>
                  <dgm:constr type="w" for="ch" forName="Child4Accent3" refType="w" fact="0.0283"/>
                  <dgm:constr type="h" for="ch" forName="Child4Accent3" refType="h" fact="0.0518"/>
                  <dgm:constr type="r" for="ch" forName="Child4Accent4" refType="w" fact="0.7585"/>
                  <dgm:constr type="t" for="ch" forName="Child4Accent4" refType="h" fact="0.9482"/>
                  <dgm:constr type="w" for="ch" forName="Child4Accent4" refType="w" fact="0.0283"/>
                  <dgm:constr type="h" for="ch" forName="Child4Accent4" refType="h" fact="0.0518"/>
                  <dgm:constr type="r" for="ch" forName="Child4Accent5" refType="w" fact="0.8167"/>
                  <dgm:constr type="t" for="ch" forName="Child4Accent5" refType="h" fact="0.9482"/>
                  <dgm:constr type="w" for="ch" forName="Child4Accent5" refType="w" fact="0.0283"/>
                  <dgm:constr type="h" for="ch" forName="Child4Accent5" refType="h" fact="0.0518"/>
                  <dgm:constr type="r" for="ch" forName="Child4Accent6" refType="w" fact="0.8749"/>
                  <dgm:constr type="t" for="ch" forName="Child4Accent6" refType="h" fact="0.9482"/>
                  <dgm:constr type="w" for="ch" forName="Child4Accent6" refType="w" fact="0.0283"/>
                  <dgm:constr type="h" for="ch" forName="Child4Accent6" refType="h" fact="0.0518"/>
                  <dgm:constr type="r" for="ch" forName="Child4Accent7" refType="w" fact="0.9332"/>
                  <dgm:constr type="t" for="ch" forName="Child4Accent7" refType="h" fact="0.9482"/>
                  <dgm:constr type="w" for="ch" forName="Child4Accent7" refType="w" fact="0.0283"/>
                  <dgm:constr type="h" for="ch" forName="Child4Accent7" refType="h" fact="0.0518"/>
                  <dgm:constr type="r" for="ch" forName="Child4Accent8" refType="w" fact="0.9914"/>
                  <dgm:constr type="t" for="ch" forName="Child4Accent8" refType="h" fact="0.9482"/>
                  <dgm:constr type="w" for="ch" forName="Child4Accent8" refType="w" fact="0.0283"/>
                  <dgm:constr type="h" for="ch" forName="Child4Accent8" refType="h" fact="0.0518"/>
                  <dgm:constr type="r" for="ch" forName="Child2Accent1" refType="w" fact="0.6842"/>
                  <dgm:constr type="t" for="ch" forName="Child2Accent1" refType="h" fact="0.3725"/>
                  <dgm:constr type="w" for="ch" forName="Child2Accent1" refType="w" fact="0.0566"/>
                  <dgm:constr type="h" for="ch" forName="Child2Accent1" refType="h" fact="0.1035"/>
                  <dgm:constr type="r" for="ch" forName="Child4Accent2" refType="w" fact="0.642"/>
                  <dgm:constr type="t" for="ch" forName="Child4Accent2" refType="h" fact="0.8993"/>
                  <dgm:constr type="w" for="ch" forName="Child4Accent2" refType="w" fact="0.0283"/>
                  <dgm:constr type="h" for="ch" forName="Child4Accent2" refType="h" fact="0.0518"/>
                  <dgm:constr type="r" for="ch" forName="Child1Accent2" refType="w" fact="0.6415"/>
                  <dgm:constr type="t" for="ch" forName="Child1Accent2" refType="h" fact="0.162"/>
                  <dgm:constr type="w" for="ch" forName="Child1Accent2" refType="w" fact="0.0283"/>
                  <dgm:constr type="h" for="ch" forName="Child1Accent2" refType="h" fact="0.0518"/>
                  <dgm:constr type="r" for="ch" forName="Child3Accent3" refType="w" fact="0.7849"/>
                  <dgm:constr type="t" for="ch" forName="Child3Accent3" refType="h" fact="0.6828"/>
                  <dgm:constr type="w" for="ch" forName="Child3Accent3" refType="w" fact="0.0283"/>
                  <dgm:constr type="h" for="ch" forName="Child3Accent3" refType="h" fact="0.0518"/>
                  <dgm:constr type="r" for="ch" forName="Child2Accent2" refType="w" fact="0.7311"/>
                  <dgm:constr type="t" for="ch" forName="Child2Accent2" refType="h" fact="0.3937"/>
                  <dgm:constr type="w" for="ch" forName="Child2Accent2" refType="w" fact="0.0283"/>
                  <dgm:constr type="h" for="ch" forName="Child2Accent2" refType="h" fact="0.0518"/>
                  <dgm:constr type="r" for="ch" forName="Child2Accent4" refType="w" fact="0.8386"/>
                  <dgm:constr type="t" for="ch" forName="Child2Accent4" refType="h" fact="0.3937"/>
                  <dgm:constr type="w" for="ch" forName="Child2Accent4" refType="w" fact="0.0283"/>
                  <dgm:constr type="h" for="ch" forName="Child2Accent4" refType="h" fact="0.0518"/>
                  <dgm:constr type="r" for="ch" forName="Child2Accent5" refType="w" fact="0.8923"/>
                  <dgm:constr type="t" for="ch" forName="Child2Accent5" refType="h" fact="0.3937"/>
                  <dgm:constr type="w" for="ch" forName="Child2Accent5" refType="w" fact="0.0283"/>
                  <dgm:constr type="h" for="ch" forName="Child2Accent5" refType="h" fact="0.0518"/>
                  <dgm:constr type="r" for="ch" forName="Child2Accent6" refType="w" fact="0.9461"/>
                  <dgm:constr type="t" for="ch" forName="Child2Accent6" refType="h" fact="0.3937"/>
                  <dgm:constr type="w" for="ch" forName="Child2Accent6" refType="w" fact="0.0283"/>
                  <dgm:constr type="h" for="ch" forName="Child2Accent6" refType="h" fact="0.0518"/>
                  <dgm:constr type="r" for="ch" forName="Child2Accent7" refType="w" fact="0.9998"/>
                  <dgm:constr type="t" for="ch" forName="Child2Accent7" refType="h" fact="0.3937"/>
                  <dgm:constr type="w" for="ch" forName="Child2Accent7" refType="w" fact="0.0283"/>
                  <dgm:constr type="h" for="ch" forName="Child2Accent7" refType="h" fact="0.0518"/>
                  <dgm:constr type="r" for="ch" forName="Child2Accent3" refType="w" fact="0.7849"/>
                  <dgm:constr type="t" for="ch" forName="Child2Accent3" refType="h" fact="0.3937"/>
                  <dgm:constr type="w" for="ch" forName="Child2Accent3" refType="w" fact="0.0283"/>
                  <dgm:constr type="h" for="ch" forName="Child2Accent3" refType="h" fact="0.0518"/>
                  <dgm:constr type="r" for="ch" forName="ParentAccent1" refType="w" fact="0.0283"/>
                  <dgm:constr type="t" for="ch" forName="ParentAccent1" refType="h" fact="0.5316"/>
                  <dgm:constr type="w" for="ch" forName="ParentAccent1" refType="w" fact="0.0283"/>
                  <dgm:constr type="h" for="ch" forName="ParentAccent1" refType="h" fact="0.0518"/>
                  <dgm:constr type="r" for="ch" forName="ParentAccent2" refType="w" fact="0.0801"/>
                  <dgm:constr type="t" for="ch" forName="ParentAccent2" refType="h" fact="0.5316"/>
                  <dgm:constr type="w" for="ch" forName="ParentAccent2" refType="w" fact="0.0283"/>
                  <dgm:constr type="h" for="ch" forName="ParentAccent2" refType="h" fact="0.0518"/>
                  <dgm:constr type="r" for="ch" forName="ParentAccent3" refType="w" fact="0.1318"/>
                  <dgm:constr type="t" for="ch" forName="ParentAccent3" refType="h" fact="0.5316"/>
                  <dgm:constr type="w" for="ch" forName="ParentAccent3" refType="w" fact="0.0283"/>
                  <dgm:constr type="h" for="ch" forName="ParentAccent3" refType="h" fact="0.0518"/>
                  <dgm:constr type="r" for="ch" forName="ParentAccent4" refType="w" fact="0.1836"/>
                  <dgm:constr type="t" for="ch" forName="ParentAccent4" refType="h" fact="0.5316"/>
                  <dgm:constr type="w" for="ch" forName="ParentAccent4" refType="w" fact="0.0283"/>
                  <dgm:constr type="h" for="ch" forName="ParentAccent4" refType="h" fact="0.0518"/>
                  <dgm:constr type="r" for="ch" forName="ParentAccent5" refType="w" fact="0.2354"/>
                  <dgm:constr type="t" for="ch" forName="ParentAccent5" refType="h" fact="0.5316"/>
                  <dgm:constr type="w" for="ch" forName="ParentAccent5" refType="w" fact="0.0283"/>
                  <dgm:constr type="h" for="ch" forName="ParentAccent5" refType="h" fact="0.0518"/>
                  <dgm:constr type="r" for="ch" forName="ParentAccent6" refType="w" fact="0.3154"/>
                  <dgm:constr type="t" for="ch" forName="ParentAccent6" refType="h" fact="0.5057"/>
                  <dgm:constr type="w" for="ch" forName="ParentAccent6" refType="w" fact="0.0566"/>
                  <dgm:constr type="h" for="ch" forName="ParentAccent6" refType="h" fact="0.1035"/>
                  <dgm:constr type="r" for="ch" forName="ParentAccent7" refType="w" fact="0.0744"/>
                  <dgm:constr type="t" for="ch" forName="ParentAccent7" refType="h" fact="0.4247"/>
                  <dgm:constr type="w" for="ch" forName="ParentAccent7" refType="w" fact="0.0283"/>
                  <dgm:constr type="h" for="ch" forName="ParentAccent7" refType="h" fact="0.0518"/>
                  <dgm:constr type="r" for="ch" forName="ParentAccent8" refType="w" fact="0.0744"/>
                  <dgm:constr type="t" for="ch" forName="ParentAccent8" refType="h" fact="0.6392"/>
                  <dgm:constr type="w" for="ch" forName="ParentAccent8" refType="w" fact="0.0283"/>
                  <dgm:constr type="h" for="ch" forName="ParentAccent8" refType="h" fact="0.0518"/>
                  <dgm:constr type="r" for="ch" forName="ParentAccent9" refType="w" fact="0.0491"/>
                  <dgm:constr type="t" for="ch" forName="ParentAccent9" refType="h" fact="0.4712"/>
                  <dgm:constr type="w" for="ch" forName="ParentAccent9" refType="w" fact="0.0283"/>
                  <dgm:constr type="h" for="ch" forName="ParentAccent9" refType="h" fact="0.0518"/>
                  <dgm:constr type="r" for="ch" forName="ParentAccent10" refType="w" fact="0.0475"/>
                  <dgm:constr type="t" for="ch" forName="ParentAccent10" refType="h" fact="0.593"/>
                  <dgm:constr type="w" for="ch" forName="ParentAccent10" refType="w" fact="0.0283"/>
                  <dgm:constr type="h" for="ch" forName="ParentAccent10" refType="h" fact="0.0518"/>
                  <dgm:constr type="r" for="ch" forName="Child4" refType="w" fact="0.9919"/>
                  <dgm:constr type="t" for="ch" forName="Child4" refType="h" fact="0.8184"/>
                  <dgm:constr type="w" for="ch" forName="Child4" refType="w" fact="0.3192"/>
                  <dgm:constr type="h" for="ch" forName="Child4" refType="h" fact="0.1294"/>
                  <dgm:constr type="r" for="ch" forName="Child3" refType="w"/>
                  <dgm:constr type="t" for="ch" forName="Child3" refType="h" fact="0.5547"/>
                  <dgm:constr type="w" for="ch" forName="Child3" refType="w" fact="0.297"/>
                  <dgm:constr type="h" for="ch" forName="Child3" refType="h" fact="0.1294"/>
                  <dgm:constr type="r" for="ch" forName="Child2" refType="w"/>
                  <dgm:constr type="t" for="ch" forName="Child2" refType="h" fact="0.2662"/>
                  <dgm:constr type="w" for="ch" forName="Child2" refType="w" fact="0.297"/>
                  <dgm:constr type="h" for="ch" forName="Child2" refType="h" fact="0.1294"/>
                  <dgm:constr type="r" for="ch" forName="Child1" refType="w" fact="0.9919"/>
                  <dgm:constr type="t" for="ch" forName="Child1" refType="h" fact="0"/>
                  <dgm:constr type="w" for="ch" forName="Child1" refType="w" fact="0.3192"/>
                  <dgm:constr type="h" for="ch" forName="Child1" refType="h" fact="0.1294"/>
                </dgm:constrLst>
              </dgm:if>
              <dgm:else name="Name20">
                <dgm:alg type="composite">
                  <dgm:param type="ar" val="1.3278"/>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Child2Accent1" refType="w" fact="0.6564"/>
                  <dgm:constr type="t" for="ch" forName="Child2Accent1" refType="h" fact="0.3184"/>
                  <dgm:constr type="w" for="ch" forName="Child2Accent1" refType="w" fact="0.0574"/>
                  <dgm:constr type="h" for="ch" forName="Child2Accent1" refType="h" fact="0.0763"/>
                  <dgm:constr type="r" for="ch" forName="Child2Accent2" refType="w" fact="0.6932"/>
                  <dgm:constr type="t" for="ch" forName="Child2Accent2" refType="h" fact="0.2781"/>
                  <dgm:constr type="w" for="ch" forName="Child2Accent2" refType="w" fact="0.0287"/>
                  <dgm:constr type="h" for="ch" forName="Child2Accent2" refType="h" fact="0.0381"/>
                  <dgm:constr type="r" for="ch" forName="Child2Accent3" refType="w" fact="0.7545"/>
                  <dgm:constr type="t" for="ch" forName="Child2Accent3" refType="h" fact="0.2781"/>
                  <dgm:constr type="w" for="ch" forName="Child2Accent3" refType="w" fact="0.0287"/>
                  <dgm:constr type="h" for="ch" forName="Child2Accent3" refType="h" fact="0.0381"/>
                  <dgm:constr type="r" for="ch" forName="Child2Accent4" refType="w" fact="0.8158"/>
                  <dgm:constr type="t" for="ch" forName="Child2Accent4" refType="h" fact="0.2781"/>
                  <dgm:constr type="w" for="ch" forName="Child2Accent4" refType="w" fact="0.0287"/>
                  <dgm:constr type="h" for="ch" forName="Child2Accent4" refType="h" fact="0.0381"/>
                  <dgm:constr type="r" for="ch" forName="Child2Accent5" refType="w" fact="0.8771"/>
                  <dgm:constr type="t" for="ch" forName="Child2Accent5" refType="h" fact="0.2781"/>
                  <dgm:constr type="w" for="ch" forName="Child2Accent5" refType="w" fact="0.0287"/>
                  <dgm:constr type="h" for="ch" forName="Child2Accent5" refType="h" fact="0.0381"/>
                  <dgm:constr type="r" for="ch" forName="Child2Accent6" refType="w" fact="0.9385"/>
                  <dgm:constr type="t" for="ch" forName="Child2Accent6" refType="h" fact="0.2781"/>
                  <dgm:constr type="w" for="ch" forName="Child2Accent6" refType="w" fact="0.0287"/>
                  <dgm:constr type="h" for="ch" forName="Child2Accent6" refType="h" fact="0.0381"/>
                  <dgm:constr type="r" for="ch" forName="Child2Accent7" refType="w" fact="0.9998"/>
                  <dgm:constr type="t" for="ch" forName="Child2Accent7" refType="h" fact="0.2781"/>
                  <dgm:constr type="w" for="ch" forName="Child2Accent7" refType="w" fact="0.0287"/>
                  <dgm:constr type="h" for="ch" forName="Child2Accent7" refType="h" fact="0.0381"/>
                  <dgm:constr type="r" for="ch" forName="Child3Accent1" refType="w" fact="0.716"/>
                  <dgm:constr type="t" for="ch" forName="Child3Accent1" refType="h" fact="0.5061"/>
                  <dgm:constr type="w" for="ch" forName="Child3Accent1" refType="w" fact="0.0574"/>
                  <dgm:constr type="h" for="ch" forName="Child3Accent1" refType="h" fact="0.0763"/>
                  <dgm:constr type="r" for="ch" forName="Child3Accent2" refType="w" fact="0.7728"/>
                  <dgm:constr type="t" for="ch" forName="Child3Accent2" refType="h" fact="0.5252"/>
                  <dgm:constr type="w" for="ch" forName="Child3Accent2" refType="w" fact="0.0287"/>
                  <dgm:constr type="h" for="ch" forName="Child3Accent2" refType="h" fact="0.0381"/>
                  <dgm:constr type="r" for="ch" forName="Child3Accent3" refType="w" fact="0.8295"/>
                  <dgm:constr type="t" for="ch" forName="Child3Accent3" refType="h" fact="0.5252"/>
                  <dgm:constr type="w" for="ch" forName="Child3Accent3" refType="w" fact="0.0287"/>
                  <dgm:constr type="h" for="ch" forName="Child3Accent3" refType="h" fact="0.0381"/>
                  <dgm:constr type="r" for="ch" forName="Child3Accent4" refType="w" fact="0.8863"/>
                  <dgm:constr type="t" for="ch" forName="Child3Accent4" refType="h" fact="0.5252"/>
                  <dgm:constr type="w" for="ch" forName="Child3Accent4" refType="w" fact="0.0287"/>
                  <dgm:constr type="h" for="ch" forName="Child3Accent4" refType="h" fact="0.0381"/>
                  <dgm:constr type="r" for="ch" forName="Child3Accent5" refType="w" fact="0.943"/>
                  <dgm:constr type="t" for="ch" forName="Child3Accent5" refType="h" fact="0.5252"/>
                  <dgm:constr type="w" for="ch" forName="Child3Accent5" refType="w" fact="0.0287"/>
                  <dgm:constr type="h" for="ch" forName="Child3Accent5" refType="h" fact="0.0381"/>
                  <dgm:constr type="r" for="ch" forName="Child3Accent6" refType="w" fact="0.9998"/>
                  <dgm:constr type="t" for="ch" forName="Child3Accent6" refType="h" fact="0.5252"/>
                  <dgm:constr type="w" for="ch" forName="Child3Accent6" refType="w" fact="0.0287"/>
                  <dgm:constr type="h" for="ch" forName="Child3Accent6" refType="h" fact="0.0381"/>
                  <dgm:constr type="r" for="ch" forName="Child3Accent7" refType="w" fact="0"/>
                  <dgm:constr type="t" for="ch" forName="Child3Accent7" refType="h" fact="0"/>
                  <dgm:constr type="w" for="ch" forName="Child3Accent7" refType="w" fact="0"/>
                  <dgm:constr type="h" for="ch" forName="Child3Accent7" refType="h" fact="0"/>
                  <dgm:constr type="r" for="ch" forName="Child4Accent1" refType="w" fact="0.6564"/>
                  <dgm:constr type="t" for="ch" forName="Child4Accent1" refType="h" fact="0.6908"/>
                  <dgm:constr type="w" for="ch" forName="Child4Accent1" refType="w" fact="0.0574"/>
                  <dgm:constr type="h" for="ch" forName="Child4Accent1" refType="h" fact="0.0763"/>
                  <dgm:constr type="r" for="ch" forName="Child4Accent2" refType="w" fact="0.6932"/>
                  <dgm:constr type="t" for="ch" forName="Child4Accent2" refType="h" fact="0.7684"/>
                  <dgm:constr type="w" for="ch" forName="Child4Accent2" refType="w" fact="0.0287"/>
                  <dgm:constr type="h" for="ch" forName="Child4Accent2" refType="h" fact="0.0381"/>
                  <dgm:constr type="r" for="ch" forName="Child4Accent3" refType="w" fact="0.7545"/>
                  <dgm:constr type="t" for="ch" forName="Child4Accent3" refType="h" fact="0.7684"/>
                  <dgm:constr type="w" for="ch" forName="Child4Accent3" refType="w" fact="0.0287"/>
                  <dgm:constr type="h" for="ch" forName="Child4Accent3" refType="h" fact="0.0381"/>
                  <dgm:constr type="r" for="ch" forName="Child4Accent4" refType="w" fact="0.8158"/>
                  <dgm:constr type="t" for="ch" forName="Child4Accent4" refType="h" fact="0.7684"/>
                  <dgm:constr type="w" for="ch" forName="Child4Accent4" refType="w" fact="0.0287"/>
                  <dgm:constr type="h" for="ch" forName="Child4Accent4" refType="h" fact="0.0381"/>
                  <dgm:constr type="r" for="ch" forName="Child4Accent5" refType="w" fact="0.8771"/>
                  <dgm:constr type="t" for="ch" forName="Child4Accent5" refType="h" fact="0.7684"/>
                  <dgm:constr type="w" for="ch" forName="Child4Accent5" refType="w" fact="0.0287"/>
                  <dgm:constr type="h" for="ch" forName="Child4Accent5" refType="h" fact="0.0381"/>
                  <dgm:constr type="r" for="ch" forName="Child4Accent6" refType="w" fact="0.9385"/>
                  <dgm:constr type="t" for="ch" forName="Child4Accent6" refType="h" fact="0.7684"/>
                  <dgm:constr type="w" for="ch" forName="Child4Accent6" refType="w" fact="0.0287"/>
                  <dgm:constr type="h" for="ch" forName="Child4Accent6" refType="h" fact="0.0381"/>
                  <dgm:constr type="r" for="ch" forName="Child4Accent7" refType="w" fact="0.9998"/>
                  <dgm:constr type="t" for="ch" forName="Child4Accent7" refType="h" fact="0.7684"/>
                  <dgm:constr type="w" for="ch" forName="Child4Accent7" refType="w" fact="0.0287"/>
                  <dgm:constr type="h" for="ch" forName="Child4Accent7" refType="h" fact="0.0381"/>
                  <dgm:constr type="r" for="ch" forName="Child4Accent8" refType="w" fact="0"/>
                  <dgm:constr type="t" for="ch" forName="Child4Accent8" refType="h" fact="0"/>
                  <dgm:constr type="w" for="ch" forName="Child4Accent8" refType="w" fact="0"/>
                  <dgm:constr type="h" for="ch" forName="Child4Accent8" refType="h" fact="0"/>
                  <dgm:constr type="r" for="ch" forName="ParentAccent1" refType="w" fact="0.0287"/>
                  <dgm:constr type="t" for="ch" forName="ParentAccent1" refType="h" fact="0.5252"/>
                  <dgm:constr type="w" for="ch" forName="ParentAccent1" refType="w" fact="0.0287"/>
                  <dgm:constr type="h" for="ch" forName="ParentAccent1" refType="h" fact="0.0381"/>
                  <dgm:constr type="r" for="ch" forName="ParentAccent2" refType="w" fact="0.0813"/>
                  <dgm:constr type="t" for="ch" forName="ParentAccent2" refType="h" fact="0.5252"/>
                  <dgm:constr type="w" for="ch" forName="ParentAccent2" refType="w" fact="0.0287"/>
                  <dgm:constr type="h" for="ch" forName="ParentAccent2" refType="h" fact="0.0381"/>
                  <dgm:constr type="r" for="ch" forName="ParentAccent3" refType="w" fact="0.1339"/>
                  <dgm:constr type="t" for="ch" forName="ParentAccent3" refType="h" fact="0.5252"/>
                  <dgm:constr type="w" for="ch" forName="ParentAccent3" refType="w" fact="0.0287"/>
                  <dgm:constr type="h" for="ch" forName="ParentAccent3" refType="h" fact="0.0381"/>
                  <dgm:constr type="r" for="ch" forName="ParentAccent4" refType="w" fact="0.1864"/>
                  <dgm:constr type="t" for="ch" forName="ParentAccent4" refType="h" fact="0.5252"/>
                  <dgm:constr type="w" for="ch" forName="ParentAccent4" refType="w" fact="0.0287"/>
                  <dgm:constr type="h" for="ch" forName="ParentAccent4" refType="h" fact="0.0381"/>
                  <dgm:constr type="r" for="ch" forName="ParentAccent5" refType="w" fact="0.239"/>
                  <dgm:constr type="t" for="ch" forName="ParentAccent5" refType="h" fact="0.5252"/>
                  <dgm:constr type="w" for="ch" forName="ParentAccent5" refType="w" fact="0.0287"/>
                  <dgm:constr type="h" for="ch" forName="ParentAccent5" refType="h" fact="0.0381"/>
                  <dgm:constr type="r" for="ch" forName="ParentAccent6" refType="w" fact="0.3203"/>
                  <dgm:constr type="t" for="ch" forName="ParentAccent6" refType="h" fact="0.5061"/>
                  <dgm:constr type="w" for="ch" forName="ParentAccent6" refType="w" fact="0.0574"/>
                  <dgm:constr type="h" for="ch" forName="ParentAccent6" refType="h" fact="0.0763"/>
                  <dgm:constr type="r" for="ch" forName="ParentAccent7" refType="w" fact="0.0755"/>
                  <dgm:constr type="t" for="ch" forName="ParentAccent7" refType="h" fact="0.4464"/>
                  <dgm:constr type="w" for="ch" forName="ParentAccent7" refType="w" fact="0.0287"/>
                  <dgm:constr type="h" for="ch" forName="ParentAccent7" refType="h" fact="0.0381"/>
                  <dgm:constr type="r" for="ch" forName="ParentAccent8" refType="w" fact="0.0755"/>
                  <dgm:constr type="t" for="ch" forName="ParentAccent8" refType="h" fact="0.6045"/>
                  <dgm:constr type="w" for="ch" forName="ParentAccent8" refType="w" fact="0.0287"/>
                  <dgm:constr type="h" for="ch" forName="ParentAccent8" refType="h" fact="0.0381"/>
                  <dgm:constr type="r" for="ch" forName="ParentAccent9" refType="w" fact="0.0499"/>
                  <dgm:constr type="t" for="ch" forName="ParentAccent9" refType="h" fact="0.4807"/>
                  <dgm:constr type="w" for="ch" forName="ParentAccent9" refType="w" fact="0.0287"/>
                  <dgm:constr type="h" for="ch" forName="ParentAccent9" refType="h" fact="0.0381"/>
                  <dgm:constr type="r" for="ch" forName="ParentAccent10" refType="w" fact="0.0482"/>
                  <dgm:constr type="t" for="ch" forName="ParentAccent10" refType="h" fact="0.5705"/>
                  <dgm:constr type="w" for="ch" forName="ParentAccent10" refType="w" fact="0.0287"/>
                  <dgm:constr type="h" for="ch" forName="ParentAccent10" refType="h" fact="0.0381"/>
                  <dgm:constr type="r" for="ch" forName="Child1Accent1" refType="w" fact="0.5181"/>
                  <dgm:constr type="t" for="ch" forName="Child1Accent1" refType="h" fact="0.2457"/>
                  <dgm:constr type="w" for="ch" forName="Child1Accent1" refType="w" fact="0.0574"/>
                  <dgm:constr type="h" for="ch" forName="Child1Accent1" refType="h" fact="0.0763"/>
                  <dgm:constr type="r" for="ch" forName="Child1Accent2" refType="w" fact="0.5542"/>
                  <dgm:constr type="t" for="ch" forName="Child1Accent2" refType="h" fact="0.2004"/>
                  <dgm:constr type="w" for="ch" forName="Child1Accent2" refType="w" fact="0.0287"/>
                  <dgm:constr type="h" for="ch" forName="Child1Accent2" refType="h" fact="0.0381"/>
                  <dgm:constr type="r" for="ch" forName="Child1Accent3" refType="w" fact="0.5946"/>
                  <dgm:constr type="t" for="ch" forName="Child1Accent3" refType="h" fact="0.1445"/>
                  <dgm:constr type="w" for="ch" forName="Child1Accent3" refType="w" fact="0.0287"/>
                  <dgm:constr type="h" for="ch" forName="Child1Accent3" refType="h" fact="0.0381"/>
                  <dgm:constr type="r" for="ch" forName="Child1Accent4" refType="w" fact="0.6347"/>
                  <dgm:constr type="t" for="ch" forName="Child1Accent4" refType="h" fact="0.097"/>
                  <dgm:constr type="w" for="ch" forName="Child1Accent4" refType="w" fact="0.0287"/>
                  <dgm:constr type="h" for="ch" forName="Child1Accent4" refType="h" fact="0.0381"/>
                  <dgm:constr type="r" for="ch" forName="Child1Accent5" refType="w" fact="0.696"/>
                  <dgm:constr type="t" for="ch" forName="Child1Accent5" refType="h" fact="0.097"/>
                  <dgm:constr type="w" for="ch" forName="Child1Accent5" refType="w" fact="0.0287"/>
                  <dgm:constr type="h" for="ch" forName="Child1Accent5" refType="h" fact="0.0381"/>
                  <dgm:constr type="r" for="ch" forName="Child1Accent6" refType="w" fact="0.7574"/>
                  <dgm:constr type="t" for="ch" forName="Child1Accent6" refType="h" fact="0.097"/>
                  <dgm:constr type="w" for="ch" forName="Child1Accent6" refType="w" fact="0.0287"/>
                  <dgm:constr type="h" for="ch" forName="Child1Accent6" refType="h" fact="0.0381"/>
                  <dgm:constr type="r" for="ch" forName="Child1Accent7" refType="w" fact="0.8187"/>
                  <dgm:constr type="t" for="ch" forName="Child1Accent7" refType="h" fact="0.097"/>
                  <dgm:constr type="w" for="ch" forName="Child1Accent7" refType="w" fact="0.0287"/>
                  <dgm:constr type="h" for="ch" forName="Child1Accent7" refType="h" fact="0.0381"/>
                  <dgm:constr type="r" for="ch" forName="Child1Accent8" refType="w" fact="0.88"/>
                  <dgm:constr type="t" for="ch" forName="Child1Accent8" refType="h" fact="0.097"/>
                  <dgm:constr type="w" for="ch" forName="Child1Accent8" refType="w" fact="0.0287"/>
                  <dgm:constr type="h" for="ch" forName="Child1Accent8" refType="h" fact="0.0381"/>
                  <dgm:constr type="r" for="ch" forName="Child1Accent9" refType="w" fact="0.9413"/>
                  <dgm:constr type="t" for="ch" forName="Child1Accent9" refType="h" fact="0.097"/>
                  <dgm:constr type="w" for="ch" forName="Child1Accent9" refType="w" fact="0.0287"/>
                  <dgm:constr type="h" for="ch" forName="Child1Accent9" refType="h" fact="0.0381"/>
                  <dgm:constr type="r" for="ch" forName="Child5Accent1" refType="w" fact="0.5181"/>
                  <dgm:constr type="t" for="ch" forName="Child5Accent1" refType="h" fact="0.7601"/>
                  <dgm:constr type="w" for="ch" forName="Child5Accent1" refType="w" fact="0.0574"/>
                  <dgm:constr type="h" for="ch" forName="Child5Accent1" refType="h" fact="0.0763"/>
                  <dgm:constr type="r" for="ch" forName="Child5Accent2" refType="w" fact="0.547"/>
                  <dgm:constr type="t" for="ch" forName="Child5Accent2" refType="h" fact="0.8375"/>
                  <dgm:constr type="w" for="ch" forName="Child5Accent2" refType="w" fact="0.0287"/>
                  <dgm:constr type="h" for="ch" forName="Child5Accent2" refType="h" fact="0.0381"/>
                  <dgm:constr type="r" for="ch" forName="Child5Accent3" refType="w" fact="0.5882"/>
                  <dgm:constr type="t" for="ch" forName="Child5Accent3" refType="h" fact="0.8991"/>
                  <dgm:constr type="w" for="ch" forName="Child5Accent3" refType="w" fact="0.0287"/>
                  <dgm:constr type="h" for="ch" forName="Child5Accent3" refType="h" fact="0.0381"/>
                  <dgm:constr type="r" for="ch" forName="Child5Accent4" refType="w" fact="0.6347"/>
                  <dgm:constr type="t" for="ch" forName="Child5Accent4" refType="h" fact="0.9619"/>
                  <dgm:constr type="w" for="ch" forName="Child5Accent4" refType="w" fact="0.0287"/>
                  <dgm:constr type="h" for="ch" forName="Child5Accent4" refType="h" fact="0.0381"/>
                  <dgm:constr type="r" for="ch" forName="Child5Accent5" refType="w" fact="0.696"/>
                  <dgm:constr type="t" for="ch" forName="Child5Accent5" refType="h" fact="0.9619"/>
                  <dgm:constr type="w" for="ch" forName="Child5Accent5" refType="w" fact="0.0287"/>
                  <dgm:constr type="h" for="ch" forName="Child5Accent5" refType="h" fact="0.0381"/>
                  <dgm:constr type="r" for="ch" forName="Child5Accent6" refType="w" fact="0.7574"/>
                  <dgm:constr type="t" for="ch" forName="Child5Accent6" refType="h" fact="0.9619"/>
                  <dgm:constr type="w" for="ch" forName="Child5Accent6" refType="w" fact="0.0287"/>
                  <dgm:constr type="h" for="ch" forName="Child5Accent6" refType="h" fact="0.0381"/>
                  <dgm:constr type="r" for="ch" forName="Child5Accent7" refType="w" fact="0.8187"/>
                  <dgm:constr type="t" for="ch" forName="Child5Accent7" refType="h" fact="0.9619"/>
                  <dgm:constr type="w" for="ch" forName="Child5Accent7" refType="w" fact="0.0287"/>
                  <dgm:constr type="h" for="ch" forName="Child5Accent7" refType="h" fact="0.0381"/>
                  <dgm:constr type="r" for="ch" forName="Child5Accent8" refType="w" fact="0.88"/>
                  <dgm:constr type="t" for="ch" forName="Child5Accent8" refType="h" fact="0.9619"/>
                  <dgm:constr type="w" for="ch" forName="Child5Accent8" refType="w" fact="0.0287"/>
                  <dgm:constr type="h" for="ch" forName="Child5Accent8" refType="h" fact="0.0381"/>
                  <dgm:constr type="r" for="ch" forName="Child5Accent9" refType="w" fact="0.9423"/>
                  <dgm:constr type="t" for="ch" forName="Child5Accent9" refType="h" fact="0.9619"/>
                  <dgm:constr type="w" for="ch" forName="Child5Accent9" refType="w" fact="0.0287"/>
                  <dgm:constr type="h" for="ch" forName="Child5Accent9" refType="h" fact="0.0381"/>
                  <dgm:constr type="r" for="ch" forName="Child5" refType="w" fact="0.9419"/>
                  <dgm:constr type="t" for="ch" forName="Child5" refType="h" fact="0.8635"/>
                  <dgm:constr type="w" for="ch" forName="Child5" refType="w" fact="0.3364"/>
                  <dgm:constr type="h" for="ch" forName="Child5" refType="h" fact="0.0981"/>
                  <dgm:constr type="r" for="ch" forName="Child4" refType="w"/>
                  <dgm:constr type="t" for="ch" forName="Child4" refType="h" fact="0.6701"/>
                  <dgm:constr type="w" for="ch" forName="Child4" refType="w" fact="0.3364"/>
                  <dgm:constr type="h" for="ch" forName="Child4" refType="h" fact="0.0981"/>
                  <dgm:constr type="r" for="ch" forName="Child3" refType="w"/>
                  <dgm:constr type="t" for="ch" forName="Child3" refType="h" fact="0.4276"/>
                  <dgm:constr type="w" for="ch" forName="Child3" refType="w" fact="0.2544"/>
                  <dgm:constr type="h" for="ch" forName="Child3" refType="h" fact="0.0981"/>
                  <dgm:constr type="r" for="ch" forName="Child2" refType="w"/>
                  <dgm:constr type="t" for="ch" forName="Child2" refType="h" fact="0.1798"/>
                  <dgm:constr type="w" for="ch" forName="Child2" refType="w" fact="0.3364"/>
                  <dgm:constr type="h" for="ch" forName="Child2" refType="h" fact="0.0981"/>
                  <dgm:constr type="r" for="ch" forName="Child1" refType="w" fact="0.9419"/>
                  <dgm:constr type="t" for="ch" forName="Child1" refType="h" fact="0"/>
                  <dgm:constr type="w" for="ch" forName="Child1" refType="w" fact="0.3364"/>
                  <dgm:constr type="h" for="ch" forName="Child1" refType="h" fact="0.0981"/>
                  <dgm:constr type="r" for="ch" forName="Parent" refType="w" fact="0.6347"/>
                  <dgm:constr type="t" for="ch" forName="Parent" refType="h" fact="0.3513"/>
                  <dgm:constr type="w" for="ch" forName="Parent" refType="w" fact="0.2906"/>
                  <dgm:constr type="h" for="ch" forName="Parent" refType="h" fact="0.3859"/>
                </dgm:constrLst>
              </dgm:else>
            </dgm:choose>
          </dgm:else>
        </dgm:choose>
        <dgm:layoutNode name="ParentAccent1" styleLbl="alignNode1">
          <dgm:alg type="sp"/>
          <dgm:shape xmlns:r="http://schemas.openxmlformats.org/officeDocument/2006/relationships" type="ellipse" r:blip="">
            <dgm:adjLst/>
          </dgm:shape>
          <dgm:presOf/>
        </dgm:layoutNode>
        <dgm:layoutNode name="ParentAccent2" styleLbl="alignNode1">
          <dgm:alg type="sp"/>
          <dgm:shape xmlns:r="http://schemas.openxmlformats.org/officeDocument/2006/relationships" type="ellipse" r:blip="">
            <dgm:adjLst/>
          </dgm:shape>
          <dgm:presOf/>
        </dgm:layoutNode>
        <dgm:layoutNode name="ParentAccent3" styleLbl="alignNode1">
          <dgm:alg type="sp"/>
          <dgm:shape xmlns:r="http://schemas.openxmlformats.org/officeDocument/2006/relationships" type="ellipse" r:blip="">
            <dgm:adjLst/>
          </dgm:shape>
          <dgm:presOf/>
        </dgm:layoutNode>
        <dgm:layoutNode name="ParentAccent4" styleLbl="alignNode1">
          <dgm:alg type="sp"/>
          <dgm:shape xmlns:r="http://schemas.openxmlformats.org/officeDocument/2006/relationships" type="ellipse" r:blip="">
            <dgm:adjLst/>
          </dgm:shape>
          <dgm:presOf/>
        </dgm:layoutNode>
        <dgm:layoutNode name="ParentAccent5" styleLbl="alignNode1">
          <dgm:alg type="sp"/>
          <dgm:shape xmlns:r="http://schemas.openxmlformats.org/officeDocument/2006/relationships" type="ellipse" r:blip="">
            <dgm:adjLst/>
          </dgm:shape>
          <dgm:presOf/>
        </dgm:layoutNode>
        <dgm:layoutNode name="ParentAccent6" styleLbl="alignNode1">
          <dgm:alg type="sp"/>
          <dgm:shape xmlns:r="http://schemas.openxmlformats.org/officeDocument/2006/relationships" type="ellipse" r:blip="">
            <dgm:adjLst/>
          </dgm:shape>
          <dgm:presOf/>
        </dgm:layoutNode>
        <dgm:layoutNode name="ParentAccent7" styleLbl="alignNode1">
          <dgm:alg type="sp"/>
          <dgm:shape xmlns:r="http://schemas.openxmlformats.org/officeDocument/2006/relationships" type="ellipse" r:blip="">
            <dgm:adjLst/>
          </dgm:shape>
          <dgm:presOf/>
        </dgm:layoutNode>
        <dgm:layoutNode name="ParentAccent8" styleLbl="alignNode1">
          <dgm:alg type="sp"/>
          <dgm:shape xmlns:r="http://schemas.openxmlformats.org/officeDocument/2006/relationships" type="ellipse" r:blip="">
            <dgm:adjLst/>
          </dgm:shape>
          <dgm:presOf/>
        </dgm:layoutNode>
        <dgm:layoutNode name="ParentAccent9" styleLbl="alignNode1">
          <dgm:alg type="sp"/>
          <dgm:shape xmlns:r="http://schemas.openxmlformats.org/officeDocument/2006/relationships" type="ellipse" r:blip="">
            <dgm:adjLst/>
          </dgm:shape>
          <dgm:presOf/>
        </dgm:layoutNode>
        <dgm:layoutNode name="ParentAccent10" styleLbl="alignNode1">
          <dgm:alg type="sp"/>
          <dgm:shape xmlns:r="http://schemas.openxmlformats.org/officeDocument/2006/relationships" type="ellipse" r:blip="">
            <dgm:adjLst/>
          </dgm:shape>
          <dgm:presOf/>
        </dgm:layoutNode>
        <dgm:layoutNode name="Parent" styleLbl="alignNode1">
          <dgm:varLst>
            <dgm:chMax val="5"/>
            <dgm:chPref val="3"/>
            <dgm:bulletEnabled val="1"/>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name="Name21" axis="ch" ptType="node" cnt="1">
          <dgm:layoutNode name="Child1Accent1" styleLbl="alignNode1">
            <dgm:alg type="sp"/>
            <dgm:shape xmlns:r="http://schemas.openxmlformats.org/officeDocument/2006/relationships" type="ellipse" r:blip="">
              <dgm:adjLst/>
            </dgm:shape>
            <dgm:presOf/>
          </dgm:layoutNode>
          <dgm:layoutNode name="Child1Accent2" styleLbl="alignNode1">
            <dgm:alg type="sp"/>
            <dgm:shape xmlns:r="http://schemas.openxmlformats.org/officeDocument/2006/relationships" type="ellipse" r:blip="">
              <dgm:adjLst/>
            </dgm:shape>
            <dgm:presOf/>
          </dgm:layoutNode>
          <dgm:layoutNode name="Child1Accent3" styleLbl="alignNode1">
            <dgm:alg type="sp"/>
            <dgm:shape xmlns:r="http://schemas.openxmlformats.org/officeDocument/2006/relationships" type="ellipse" r:blip="">
              <dgm:adjLst/>
            </dgm:shape>
            <dgm:presOf/>
          </dgm:layoutNode>
          <dgm:layoutNode name="Child1Accent4" styleLbl="alignNode1">
            <dgm:alg type="sp"/>
            <dgm:shape xmlns:r="http://schemas.openxmlformats.org/officeDocument/2006/relationships" type="ellipse" r:blip="">
              <dgm:adjLst/>
            </dgm:shape>
            <dgm:presOf/>
          </dgm:layoutNode>
          <dgm:layoutNode name="Child1Accent5" styleLbl="alignNode1">
            <dgm:alg type="sp"/>
            <dgm:shape xmlns:r="http://schemas.openxmlformats.org/officeDocument/2006/relationships" type="ellipse" r:blip="">
              <dgm:adjLst/>
            </dgm:shape>
            <dgm:presOf/>
          </dgm:layoutNode>
          <dgm:layoutNode name="Child1Accent6" styleLbl="alignNode1">
            <dgm:alg type="sp"/>
            <dgm:shape xmlns:r="http://schemas.openxmlformats.org/officeDocument/2006/relationships" type="ellipse" r:blip="">
              <dgm:adjLst/>
            </dgm:shape>
            <dgm:presOf/>
          </dgm:layoutNode>
          <dgm:layoutNode name="Child1Accent7" styleLbl="alignNode1">
            <dgm:alg type="sp"/>
            <dgm:shape xmlns:r="http://schemas.openxmlformats.org/officeDocument/2006/relationships" type="ellipse" r:blip="">
              <dgm:adjLst/>
            </dgm:shape>
            <dgm:presOf/>
          </dgm:layoutNode>
          <dgm:layoutNode name="Child1Accent8" styleLbl="alignNode1">
            <dgm:alg type="sp"/>
            <dgm:shape xmlns:r="http://schemas.openxmlformats.org/officeDocument/2006/relationships" type="ellipse" r:blip="">
              <dgm:adjLst/>
            </dgm:shape>
            <dgm:presOf/>
          </dgm:layoutNode>
          <dgm:layoutNode name="Child1Accent9" styleLbl="alignNode1">
            <dgm:alg type="sp"/>
            <dgm:shape xmlns:r="http://schemas.openxmlformats.org/officeDocument/2006/relationships" type="ellipse" r:blip="">
              <dgm:adjLst/>
            </dgm:shape>
            <dgm:presOf/>
          </dgm:layoutNode>
          <dgm:layoutNode name="Child1"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2" axis="ch" ptType="node" st="2" cnt="1">
          <dgm:layoutNode name="Child2Accent1" styleLbl="alignNode1">
            <dgm:alg type="sp"/>
            <dgm:shape xmlns:r="http://schemas.openxmlformats.org/officeDocument/2006/relationships" type="ellipse" r:blip="">
              <dgm:adjLst/>
            </dgm:shape>
            <dgm:presOf/>
          </dgm:layoutNode>
          <dgm:layoutNode name="Child2Accent2" styleLbl="alignNode1">
            <dgm:alg type="sp"/>
            <dgm:shape xmlns:r="http://schemas.openxmlformats.org/officeDocument/2006/relationships" type="ellipse" r:blip="">
              <dgm:adjLst/>
            </dgm:shape>
            <dgm:presOf/>
          </dgm:layoutNode>
          <dgm:layoutNode name="Child2Accent3" styleLbl="alignNode1">
            <dgm:alg type="sp"/>
            <dgm:shape xmlns:r="http://schemas.openxmlformats.org/officeDocument/2006/relationships" type="ellipse" r:blip="">
              <dgm:adjLst/>
            </dgm:shape>
            <dgm:presOf/>
          </dgm:layoutNode>
          <dgm:layoutNode name="Child2Accent4" styleLbl="alignNode1">
            <dgm:alg type="sp"/>
            <dgm:shape xmlns:r="http://schemas.openxmlformats.org/officeDocument/2006/relationships" type="ellipse" r:blip="">
              <dgm:adjLst/>
            </dgm:shape>
            <dgm:presOf/>
          </dgm:layoutNode>
          <dgm:layoutNode name="Child2Accent5" styleLbl="alignNode1">
            <dgm:alg type="sp"/>
            <dgm:shape xmlns:r="http://schemas.openxmlformats.org/officeDocument/2006/relationships" type="ellipse" r:blip="">
              <dgm:adjLst/>
            </dgm:shape>
            <dgm:presOf/>
          </dgm:layoutNode>
          <dgm:layoutNode name="Child2Accent6" styleLbl="alignNode1">
            <dgm:alg type="sp"/>
            <dgm:shape xmlns:r="http://schemas.openxmlformats.org/officeDocument/2006/relationships" type="ellipse" r:blip="">
              <dgm:adjLst/>
            </dgm:shape>
            <dgm:presOf/>
          </dgm:layoutNode>
          <dgm:layoutNode name="Child2Accent7" styleLbl="alignNode1">
            <dgm:alg type="sp"/>
            <dgm:shape xmlns:r="http://schemas.openxmlformats.org/officeDocument/2006/relationships" type="ellipse" r:blip="">
              <dgm:adjLst/>
            </dgm:shape>
            <dgm:presOf/>
          </dgm:layoutNode>
          <dgm:layoutNode name="Child2"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3" axis="ch" ptType="node" st="3" cnt="1">
          <dgm:layoutNode name="Child3Accent1" styleLbl="alignNode1">
            <dgm:alg type="sp"/>
            <dgm:shape xmlns:r="http://schemas.openxmlformats.org/officeDocument/2006/relationships" type="ellipse" r:blip="">
              <dgm:adjLst/>
            </dgm:shape>
            <dgm:presOf/>
          </dgm:layoutNode>
          <dgm:layoutNode name="Child3Accent2" styleLbl="alignNode1">
            <dgm:alg type="sp"/>
            <dgm:shape xmlns:r="http://schemas.openxmlformats.org/officeDocument/2006/relationships" type="ellipse" r:blip="">
              <dgm:adjLst/>
            </dgm:shape>
            <dgm:presOf/>
          </dgm:layoutNode>
          <dgm:layoutNode name="Child3Accent3" styleLbl="alignNode1">
            <dgm:alg type="sp"/>
            <dgm:shape xmlns:r="http://schemas.openxmlformats.org/officeDocument/2006/relationships" type="ellipse" r:blip="">
              <dgm:adjLst/>
            </dgm:shape>
            <dgm:presOf/>
          </dgm:layoutNode>
          <dgm:layoutNode name="Child3Accent4" styleLbl="alignNode1">
            <dgm:alg type="sp"/>
            <dgm:shape xmlns:r="http://schemas.openxmlformats.org/officeDocument/2006/relationships" type="ellipse" r:blip="">
              <dgm:adjLst/>
            </dgm:shape>
            <dgm:presOf/>
          </dgm:layoutNode>
          <dgm:layoutNode name="Child3Accent5" styleLbl="alignNode1">
            <dgm:alg type="sp"/>
            <dgm:shape xmlns:r="http://schemas.openxmlformats.org/officeDocument/2006/relationships" type="ellipse" r:blip="">
              <dgm:adjLst/>
            </dgm:shape>
            <dgm:presOf/>
          </dgm:layoutNode>
          <dgm:layoutNode name="Child3Accent6" styleLbl="alignNode1">
            <dgm:alg type="sp"/>
            <dgm:shape xmlns:r="http://schemas.openxmlformats.org/officeDocument/2006/relationships" type="ellipse" r:blip="">
              <dgm:adjLst/>
            </dgm:shape>
            <dgm:presOf/>
          </dgm:layoutNode>
          <dgm:layoutNode name="Child3Accent7" styleLbl="alignNode1">
            <dgm:alg type="sp"/>
            <dgm:shape xmlns:r="http://schemas.openxmlformats.org/officeDocument/2006/relationships" type="ellipse" r:blip="">
              <dgm:adjLst/>
            </dgm:shape>
            <dgm:presOf/>
          </dgm:layoutNode>
          <dgm:layoutNode name="Child3"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4" axis="ch" ptType="node" st="4" cnt="1">
          <dgm:layoutNode name="Child4Accent1" styleLbl="alignNode1">
            <dgm:alg type="sp"/>
            <dgm:shape xmlns:r="http://schemas.openxmlformats.org/officeDocument/2006/relationships" type="ellipse" r:blip="">
              <dgm:adjLst/>
            </dgm:shape>
            <dgm:presOf/>
          </dgm:layoutNode>
          <dgm:layoutNode name="Child4Accent2" styleLbl="alignNode1">
            <dgm:alg type="sp"/>
            <dgm:shape xmlns:r="http://schemas.openxmlformats.org/officeDocument/2006/relationships" type="ellipse" r:blip="">
              <dgm:adjLst/>
            </dgm:shape>
            <dgm:presOf/>
          </dgm:layoutNode>
          <dgm:layoutNode name="Child4Accent3" styleLbl="alignNode1">
            <dgm:alg type="sp"/>
            <dgm:shape xmlns:r="http://schemas.openxmlformats.org/officeDocument/2006/relationships" type="ellipse" r:blip="">
              <dgm:adjLst/>
            </dgm:shape>
            <dgm:presOf/>
          </dgm:layoutNode>
          <dgm:layoutNode name="Child4Accent4" styleLbl="alignNode1">
            <dgm:alg type="sp"/>
            <dgm:shape xmlns:r="http://schemas.openxmlformats.org/officeDocument/2006/relationships" type="ellipse" r:blip="">
              <dgm:adjLst/>
            </dgm:shape>
            <dgm:presOf/>
          </dgm:layoutNode>
          <dgm:layoutNode name="Child4Accent5" styleLbl="alignNode1">
            <dgm:alg type="sp"/>
            <dgm:shape xmlns:r="http://schemas.openxmlformats.org/officeDocument/2006/relationships" type="ellipse" r:blip="">
              <dgm:adjLst/>
            </dgm:shape>
            <dgm:presOf/>
          </dgm:layoutNode>
          <dgm:layoutNode name="Child4Accent6" styleLbl="alignNode1">
            <dgm:alg type="sp"/>
            <dgm:shape xmlns:r="http://schemas.openxmlformats.org/officeDocument/2006/relationships" type="ellipse" r:blip="">
              <dgm:adjLst/>
            </dgm:shape>
            <dgm:presOf/>
          </dgm:layoutNode>
          <dgm:layoutNode name="Child4Accent7" styleLbl="alignNode1">
            <dgm:alg type="sp"/>
            <dgm:shape xmlns:r="http://schemas.openxmlformats.org/officeDocument/2006/relationships" type="ellipse" r:blip="">
              <dgm:adjLst/>
            </dgm:shape>
            <dgm:presOf/>
          </dgm:layoutNode>
          <dgm:layoutNode name="Child4Accent8" styleLbl="alignNode1">
            <dgm:alg type="sp"/>
            <dgm:shape xmlns:r="http://schemas.openxmlformats.org/officeDocument/2006/relationships" type="ellipse" r:blip="">
              <dgm:adjLst/>
            </dgm:shape>
            <dgm:presOf/>
          </dgm:layoutNode>
          <dgm:layoutNode name="Child4"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5" axis="ch" ptType="node" st="5" cnt="1">
          <dgm:layoutNode name="Child5Accent1" styleLbl="alignNode1">
            <dgm:alg type="sp"/>
            <dgm:shape xmlns:r="http://schemas.openxmlformats.org/officeDocument/2006/relationships" type="ellipse" r:blip="">
              <dgm:adjLst/>
            </dgm:shape>
            <dgm:presOf/>
          </dgm:layoutNode>
          <dgm:layoutNode name="Child5Accent2" styleLbl="alignNode1">
            <dgm:alg type="sp"/>
            <dgm:shape xmlns:r="http://schemas.openxmlformats.org/officeDocument/2006/relationships" type="ellipse" r:blip="">
              <dgm:adjLst/>
            </dgm:shape>
            <dgm:presOf/>
          </dgm:layoutNode>
          <dgm:layoutNode name="Child5Accent3" styleLbl="alignNode1">
            <dgm:alg type="sp"/>
            <dgm:shape xmlns:r="http://schemas.openxmlformats.org/officeDocument/2006/relationships" type="ellipse" r:blip="">
              <dgm:adjLst/>
            </dgm:shape>
            <dgm:presOf/>
          </dgm:layoutNode>
          <dgm:layoutNode name="Child5Accent4" styleLbl="alignNode1">
            <dgm:alg type="sp"/>
            <dgm:shape xmlns:r="http://schemas.openxmlformats.org/officeDocument/2006/relationships" type="ellipse" r:blip="">
              <dgm:adjLst/>
            </dgm:shape>
            <dgm:presOf/>
          </dgm:layoutNode>
          <dgm:layoutNode name="Child5Accent5" styleLbl="alignNode1">
            <dgm:alg type="sp"/>
            <dgm:shape xmlns:r="http://schemas.openxmlformats.org/officeDocument/2006/relationships" type="ellipse" r:blip="">
              <dgm:adjLst/>
            </dgm:shape>
            <dgm:presOf/>
          </dgm:layoutNode>
          <dgm:layoutNode name="Child5Accent6" styleLbl="alignNode1">
            <dgm:alg type="sp"/>
            <dgm:shape xmlns:r="http://schemas.openxmlformats.org/officeDocument/2006/relationships" type="ellipse" r:blip="">
              <dgm:adjLst/>
            </dgm:shape>
            <dgm:presOf/>
          </dgm:layoutNode>
          <dgm:layoutNode name="Child5Accent7" styleLbl="alignNode1">
            <dgm:alg type="sp"/>
            <dgm:shape xmlns:r="http://schemas.openxmlformats.org/officeDocument/2006/relationships" type="ellipse" r:blip="">
              <dgm:adjLst/>
            </dgm:shape>
            <dgm:presOf/>
          </dgm:layoutNode>
          <dgm:layoutNode name="Child5Accent8" styleLbl="alignNode1">
            <dgm:alg type="sp"/>
            <dgm:shape xmlns:r="http://schemas.openxmlformats.org/officeDocument/2006/relationships" type="ellipse" r:blip="">
              <dgm:adjLst/>
            </dgm:shape>
            <dgm:presOf/>
          </dgm:layoutNode>
          <dgm:layoutNode name="Child5Accent9" styleLbl="alignNode1">
            <dgm:alg type="sp"/>
            <dgm:shape xmlns:r="http://schemas.openxmlformats.org/officeDocument/2006/relationships" type="ellipse" r:blip="">
              <dgm:adjLst/>
            </dgm:shape>
            <dgm:presOf/>
          </dgm:layoutNode>
          <dgm:layoutNode name="Child5"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microsoft.com/office/2007/relationships/hdphoto" Target="../media/hdphoto2.wdp"/></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73588" y="2006596"/>
            <a:ext cx="4940601" cy="4940601"/>
          </a:xfrm>
          <a:custGeom>
            <a:avLst/>
            <a:gdLst/>
            <a:ahLst/>
            <a:cxnLst/>
            <a:rect l="l" t="t" r="r" b="b"/>
            <a:pathLst>
              <a:path w="4940601" h="4940601">
                <a:moveTo>
                  <a:pt x="0" y="0"/>
                </a:moveTo>
                <a:lnTo>
                  <a:pt x="4940601" y="0"/>
                </a:lnTo>
                <a:lnTo>
                  <a:pt x="4940601" y="4940601"/>
                </a:lnTo>
                <a:lnTo>
                  <a:pt x="0" y="4940601"/>
                </a:lnTo>
                <a:lnTo>
                  <a:pt x="0" y="0"/>
                </a:lnTo>
                <a:close/>
              </a:path>
            </a:pathLst>
          </a:custGeom>
          <a:blipFill>
            <a:blip r:embed="rId2"/>
            <a:stretch>
              <a:fillRect/>
            </a:stretch>
          </a:blipFill>
        </p:spPr>
        <p:txBody>
          <a:bodyPr/>
          <a:lstStyle/>
          <a:p>
            <a:endParaRPr lang="en-SG"/>
          </a:p>
        </p:txBody>
      </p:sp>
      <p:grpSp>
        <p:nvGrpSpPr>
          <p:cNvPr id="3" name="Group 3"/>
          <p:cNvGrpSpPr/>
          <p:nvPr/>
        </p:nvGrpSpPr>
        <p:grpSpPr>
          <a:xfrm>
            <a:off x="17749838" y="7527480"/>
            <a:ext cx="47625" cy="1740345"/>
            <a:chOff x="0" y="0"/>
            <a:chExt cx="12543" cy="458362"/>
          </a:xfrm>
        </p:grpSpPr>
        <p:sp>
          <p:nvSpPr>
            <p:cNvPr id="4" name="Freeform 4"/>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5" name="TextBox 5"/>
            <p:cNvSpPr txBox="1"/>
            <p:nvPr/>
          </p:nvSpPr>
          <p:spPr>
            <a:xfrm>
              <a:off x="0" y="-47625"/>
              <a:ext cx="12543" cy="50598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96032" y="241336"/>
            <a:ext cx="555112" cy="546029"/>
          </a:xfrm>
          <a:custGeom>
            <a:avLst/>
            <a:gdLst/>
            <a:ahLst/>
            <a:cxnLst/>
            <a:rect l="l" t="t" r="r" b="b"/>
            <a:pathLst>
              <a:path w="555112" h="546029">
                <a:moveTo>
                  <a:pt x="0" y="0"/>
                </a:moveTo>
                <a:lnTo>
                  <a:pt x="555112" y="0"/>
                </a:lnTo>
                <a:lnTo>
                  <a:pt x="555112" y="546028"/>
                </a:lnTo>
                <a:lnTo>
                  <a:pt x="0" y="5460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SG"/>
          </a:p>
        </p:txBody>
      </p:sp>
      <p:grpSp>
        <p:nvGrpSpPr>
          <p:cNvPr id="7" name="Group 7"/>
          <p:cNvGrpSpPr/>
          <p:nvPr/>
        </p:nvGrpSpPr>
        <p:grpSpPr>
          <a:xfrm>
            <a:off x="17259300" y="0"/>
            <a:ext cx="1028700" cy="1028700"/>
            <a:chOff x="0" y="0"/>
            <a:chExt cx="270933" cy="270933"/>
          </a:xfrm>
        </p:grpSpPr>
        <p:sp>
          <p:nvSpPr>
            <p:cNvPr id="8" name="Freeform 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9" name="TextBox 9"/>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7259300" y="925830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12" name="TextBox 12"/>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FFFFFF"/>
                </a:solidFill>
                <a:latin typeface="Tahoma Bold"/>
                <a:ea typeface="Tahoma Bold"/>
                <a:cs typeface="Tahoma Bold"/>
                <a:sym typeface="Tahoma Bold"/>
              </a:rPr>
              <a:t>01</a:t>
            </a:r>
          </a:p>
        </p:txBody>
      </p:sp>
      <p:sp>
        <p:nvSpPr>
          <p:cNvPr id="14" name="TextBox 14"/>
          <p:cNvSpPr txBox="1"/>
          <p:nvPr/>
        </p:nvSpPr>
        <p:spPr>
          <a:xfrm>
            <a:off x="5882688" y="2760013"/>
            <a:ext cx="11376612" cy="1716883"/>
          </a:xfrm>
          <a:prstGeom prst="rect">
            <a:avLst/>
          </a:prstGeom>
        </p:spPr>
        <p:txBody>
          <a:bodyPr lIns="0" tIns="0" rIns="0" bIns="0" rtlCol="0" anchor="t">
            <a:spAutoFit/>
          </a:bodyPr>
          <a:lstStyle/>
          <a:p>
            <a:pPr algn="l">
              <a:lnSpc>
                <a:spcPts val="14043"/>
              </a:lnSpc>
              <a:spcBef>
                <a:spcPct val="0"/>
              </a:spcBef>
            </a:pPr>
            <a:r>
              <a:rPr lang="en-US" sz="10031" b="1">
                <a:solidFill>
                  <a:srgbClr val="1F2020"/>
                </a:solidFill>
                <a:latin typeface="Tahoma Bold"/>
                <a:ea typeface="Tahoma Bold"/>
                <a:cs typeface="Tahoma Bold"/>
                <a:sym typeface="Tahoma Bold"/>
              </a:rPr>
              <a:t>Phân Loại Mã Độc</a:t>
            </a:r>
          </a:p>
        </p:txBody>
      </p:sp>
      <p:sp>
        <p:nvSpPr>
          <p:cNvPr id="15" name="TextBox 15"/>
          <p:cNvSpPr txBox="1"/>
          <p:nvPr/>
        </p:nvSpPr>
        <p:spPr>
          <a:xfrm>
            <a:off x="5783474" y="4678291"/>
            <a:ext cx="11475826" cy="2057400"/>
          </a:xfrm>
          <a:prstGeom prst="rect">
            <a:avLst/>
          </a:prstGeom>
        </p:spPr>
        <p:txBody>
          <a:bodyPr lIns="0" tIns="0" rIns="0" bIns="0" rtlCol="0" anchor="t">
            <a:spAutoFit/>
          </a:bodyPr>
          <a:lstStyle/>
          <a:p>
            <a:pPr algn="ctr">
              <a:lnSpc>
                <a:spcPts val="16800"/>
              </a:lnSpc>
              <a:spcBef>
                <a:spcPct val="0"/>
              </a:spcBef>
            </a:pPr>
            <a:r>
              <a:rPr lang="en-US" sz="12000" b="1">
                <a:solidFill>
                  <a:srgbClr val="02CDFF"/>
                </a:solidFill>
                <a:latin typeface="Tahoma Bold"/>
                <a:ea typeface="Tahoma Bold"/>
                <a:cs typeface="Tahoma Bold"/>
                <a:sym typeface="Tahoma Bold"/>
              </a:rPr>
              <a:t>Bằng Học Máy</a:t>
            </a:r>
          </a:p>
        </p:txBody>
      </p:sp>
      <p:sp>
        <p:nvSpPr>
          <p:cNvPr id="16" name="TextBox 16"/>
          <p:cNvSpPr txBox="1"/>
          <p:nvPr/>
        </p:nvSpPr>
        <p:spPr>
          <a:xfrm>
            <a:off x="7248557" y="7744217"/>
            <a:ext cx="7698727" cy="1746249"/>
          </a:xfrm>
          <a:prstGeom prst="rect">
            <a:avLst/>
          </a:prstGeom>
        </p:spPr>
        <p:txBody>
          <a:bodyPr lIns="0" tIns="0" rIns="0" bIns="0" rtlCol="0" anchor="t">
            <a:spAutoFit/>
          </a:bodyPr>
          <a:lstStyle/>
          <a:p>
            <a:pPr algn="ctr">
              <a:lnSpc>
                <a:spcPts val="4200"/>
              </a:lnSpc>
            </a:pPr>
            <a:r>
              <a:rPr lang="en-US" sz="3000" b="1">
                <a:solidFill>
                  <a:srgbClr val="1F2020"/>
                </a:solidFill>
                <a:latin typeface="Tahoma Bold"/>
                <a:ea typeface="Tahoma Bold"/>
                <a:cs typeface="Tahoma Bold"/>
                <a:sym typeface="Tahoma Bold"/>
              </a:rPr>
              <a:t>Trình bày</a:t>
            </a:r>
          </a:p>
          <a:p>
            <a:pPr algn="just">
              <a:lnSpc>
                <a:spcPts val="4900"/>
              </a:lnSpc>
            </a:pPr>
            <a:r>
              <a:rPr lang="en-US" sz="3500" b="1">
                <a:solidFill>
                  <a:srgbClr val="1F2020"/>
                </a:solidFill>
                <a:latin typeface="Tahoma Bold"/>
                <a:ea typeface="Tahoma Bold"/>
                <a:cs typeface="Tahoma Bold"/>
                <a:sym typeface="Tahoma Bold"/>
              </a:rPr>
              <a:t>CH3P05 - Nguyễn Phạm Lâm Duy</a:t>
            </a:r>
          </a:p>
          <a:p>
            <a:pPr algn="just">
              <a:lnSpc>
                <a:spcPts val="4900"/>
              </a:lnSpc>
              <a:spcBef>
                <a:spcPct val="0"/>
              </a:spcBef>
            </a:pPr>
            <a:r>
              <a:rPr lang="en-US" sz="3500" b="1">
                <a:solidFill>
                  <a:srgbClr val="1F2020"/>
                </a:solidFill>
                <a:latin typeface="Tahoma Bold"/>
                <a:ea typeface="Tahoma Bold"/>
                <a:cs typeface="Tahoma Bold"/>
                <a:sym typeface="Tahoma Bold"/>
              </a:rPr>
              <a:t>CH3P11 - Huỳnh Hoàng 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C83B6B91-45E2-B078-C90E-39F3F340E507}"/>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
        <p:nvSpPr>
          <p:cNvPr id="4" name="TextBox 3">
            <a:extLst>
              <a:ext uri="{FF2B5EF4-FFF2-40B4-BE49-F238E27FC236}">
                <a16:creationId xmlns:a16="http://schemas.microsoft.com/office/drawing/2014/main" id="{607FE676-7039-677F-5A44-E2061E3AE42C}"/>
              </a:ext>
            </a:extLst>
          </p:cNvPr>
          <p:cNvSpPr txBox="1"/>
          <p:nvPr/>
        </p:nvSpPr>
        <p:spPr>
          <a:xfrm>
            <a:off x="746760" y="1736797"/>
            <a:ext cx="9144000" cy="646331"/>
          </a:xfrm>
          <a:prstGeom prst="rect">
            <a:avLst/>
          </a:prstGeom>
          <a:noFill/>
        </p:spPr>
        <p:txBody>
          <a:bodyPr wrap="square">
            <a:spAutoFit/>
          </a:bodyPr>
          <a:lstStyle/>
          <a:p>
            <a:r>
              <a:rPr lang="en-SG" sz="3600" b="1" dirty="0">
                <a:latin typeface="Tahoma" panose="020B0604030504040204" pitchFamily="34" charset="0"/>
                <a:ea typeface="Tahoma" panose="020B0604030504040204" pitchFamily="34" charset="0"/>
                <a:cs typeface="Tahoma" panose="020B0604030504040204" pitchFamily="34" charset="0"/>
              </a:rPr>
              <a:t>Overfitting </a:t>
            </a:r>
            <a:r>
              <a:rPr lang="en-SG" sz="3600" b="1" dirty="0" err="1">
                <a:latin typeface="Tahoma" panose="020B0604030504040204" pitchFamily="34" charset="0"/>
                <a:ea typeface="Tahoma" panose="020B0604030504040204" pitchFamily="34" charset="0"/>
                <a:cs typeface="Tahoma" panose="020B0604030504040204" pitchFamily="34" charset="0"/>
              </a:rPr>
              <a:t>và</a:t>
            </a:r>
            <a:r>
              <a:rPr lang="en-SG" sz="3600" b="1" dirty="0">
                <a:latin typeface="Tahoma" panose="020B0604030504040204" pitchFamily="34" charset="0"/>
                <a:ea typeface="Tahoma" panose="020B0604030504040204" pitchFamily="34" charset="0"/>
                <a:cs typeface="Tahoma" panose="020B0604030504040204" pitchFamily="34" charset="0"/>
              </a:rPr>
              <a:t> </a:t>
            </a:r>
            <a:r>
              <a:rPr lang="en-SG" sz="3600" b="1" dirty="0" err="1">
                <a:latin typeface="Tahoma" panose="020B0604030504040204" pitchFamily="34" charset="0"/>
                <a:ea typeface="Tahoma" panose="020B0604030504040204" pitchFamily="34" charset="0"/>
                <a:cs typeface="Tahoma" panose="020B0604030504040204" pitchFamily="34" charset="0"/>
              </a:rPr>
              <a:t>cách</a:t>
            </a:r>
            <a:r>
              <a:rPr lang="en-SG" sz="3600" b="1" dirty="0">
                <a:latin typeface="Tahoma" panose="020B0604030504040204" pitchFamily="34" charset="0"/>
                <a:ea typeface="Tahoma" panose="020B0604030504040204" pitchFamily="34" charset="0"/>
                <a:cs typeface="Tahoma" panose="020B0604030504040204" pitchFamily="34" charset="0"/>
              </a:rPr>
              <a:t> </a:t>
            </a:r>
            <a:r>
              <a:rPr lang="en-SG" sz="3600" b="1" dirty="0" err="1">
                <a:latin typeface="Tahoma" panose="020B0604030504040204" pitchFamily="34" charset="0"/>
                <a:ea typeface="Tahoma" panose="020B0604030504040204" pitchFamily="34" charset="0"/>
                <a:cs typeface="Tahoma" panose="020B0604030504040204" pitchFamily="34" charset="0"/>
              </a:rPr>
              <a:t>khắc</a:t>
            </a:r>
            <a:r>
              <a:rPr lang="en-SG" sz="3600" b="1" dirty="0">
                <a:latin typeface="Tahoma" panose="020B0604030504040204" pitchFamily="34" charset="0"/>
                <a:ea typeface="Tahoma" panose="020B0604030504040204" pitchFamily="34" charset="0"/>
                <a:cs typeface="Tahoma" panose="020B0604030504040204" pitchFamily="34" charset="0"/>
              </a:rPr>
              <a:t> </a:t>
            </a:r>
            <a:r>
              <a:rPr lang="en-SG" sz="3600" b="1" dirty="0" err="1">
                <a:latin typeface="Tahoma" panose="020B0604030504040204" pitchFamily="34" charset="0"/>
                <a:ea typeface="Tahoma" panose="020B0604030504040204" pitchFamily="34" charset="0"/>
                <a:cs typeface="Tahoma" panose="020B0604030504040204" pitchFamily="34" charset="0"/>
              </a:rPr>
              <a:t>phục</a:t>
            </a:r>
            <a:endParaRPr lang="en-SG" sz="3600" b="1" dirty="0">
              <a:latin typeface="Tahoma" panose="020B0604030504040204" pitchFamily="34" charset="0"/>
              <a:ea typeface="Tahoma" panose="020B0604030504040204" pitchFamily="34" charset="0"/>
              <a:cs typeface="Tahoma" panose="020B0604030504040204" pitchFamily="34" charset="0"/>
            </a:endParaRPr>
          </a:p>
        </p:txBody>
      </p:sp>
      <p:sp>
        <p:nvSpPr>
          <p:cNvPr id="5" name="Rectangle 1">
            <a:extLst>
              <a:ext uri="{FF2B5EF4-FFF2-40B4-BE49-F238E27FC236}">
                <a16:creationId xmlns:a16="http://schemas.microsoft.com/office/drawing/2014/main" id="{320145B5-E923-4E27-8448-E0B292679738}"/>
              </a:ext>
            </a:extLst>
          </p:cNvPr>
          <p:cNvSpPr>
            <a:spLocks noChangeArrowheads="1"/>
          </p:cNvSpPr>
          <p:nvPr/>
        </p:nvSpPr>
        <p:spPr bwMode="auto">
          <a:xfrm>
            <a:off x="685800" y="3486893"/>
            <a:ext cx="15392400" cy="32361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50000"/>
              </a:lnSpc>
              <a:spcBef>
                <a:spcPct val="0"/>
              </a:spcBef>
              <a:spcAft>
                <a:spcPct val="0"/>
              </a:spcAft>
              <a:buClrTx/>
              <a:buSzTx/>
              <a:buFontTx/>
              <a:buAutoNum type="arabicPeriod"/>
              <a:tabLst/>
            </a:pP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Pruning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Cắt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tỉa</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cây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Loại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bỏ</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nhánh</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không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cần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thiết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Giới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hạn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độ</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sâu</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của</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cây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Đặt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giới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hạn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cho</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số</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lượng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cấp</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độ</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trong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cây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Random Forest: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Sử</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tập</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hợp</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nhiều</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cây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quyết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định</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để</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giảm</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thiểu</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rủi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ro</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overfitting.</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6" name="Rectangle 2">
            <a:extLst>
              <a:ext uri="{FF2B5EF4-FFF2-40B4-BE49-F238E27FC236}">
                <a16:creationId xmlns:a16="http://schemas.microsoft.com/office/drawing/2014/main" id="{11831562-83A7-481D-4C09-B0F9912E9B41}"/>
              </a:ext>
            </a:extLst>
          </p:cNvPr>
          <p:cNvSpPr>
            <a:spLocks noChangeArrowheads="1"/>
          </p:cNvSpPr>
          <p:nvPr/>
        </p:nvSpPr>
        <p:spPr bwMode="auto">
          <a:xfrm>
            <a:off x="1859280" y="3913297"/>
            <a:ext cx="6553200" cy="103188"/>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SG" dirty="0"/>
          </a:p>
        </p:txBody>
      </p:sp>
      <p:sp>
        <p:nvSpPr>
          <p:cNvPr id="7" name="Rectangle 3">
            <a:extLst>
              <a:ext uri="{FF2B5EF4-FFF2-40B4-BE49-F238E27FC236}">
                <a16:creationId xmlns:a16="http://schemas.microsoft.com/office/drawing/2014/main" id="{F3B406F6-0C66-5046-6861-E5E02784CF89}"/>
              </a:ext>
            </a:extLst>
          </p:cNvPr>
          <p:cNvSpPr>
            <a:spLocks noChangeArrowheads="1"/>
          </p:cNvSpPr>
          <p:nvPr/>
        </p:nvSpPr>
        <p:spPr bwMode="auto">
          <a:xfrm>
            <a:off x="2209800" y="6270515"/>
            <a:ext cx="65532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C7319C0A-8542-0999-D01F-90D629FA50D7}"/>
              </a:ext>
            </a:extLst>
          </p:cNvPr>
          <p:cNvSpPr txBox="1"/>
          <p:nvPr/>
        </p:nvSpPr>
        <p:spPr>
          <a:xfrm>
            <a:off x="746760" y="2406384"/>
            <a:ext cx="9509760" cy="1124988"/>
          </a:xfrm>
          <a:prstGeom prst="rect">
            <a:avLst/>
          </a:prstGeom>
          <a:noFill/>
        </p:spPr>
        <p:txBody>
          <a:bodyPr wrap="square">
            <a:spAutoFit/>
          </a:bodyPr>
          <a:lstStyle/>
          <a:p>
            <a:pPr eaLnBrk="0" fontAlgn="base" hangingPunct="0">
              <a:lnSpc>
                <a:spcPct val="150000"/>
              </a:lnSpc>
              <a:spcBef>
                <a:spcPct val="0"/>
              </a:spcBef>
              <a:spcAft>
                <a:spcPct val="0"/>
              </a:spcAft>
            </a:pPr>
            <a:r>
              <a:rPr lang="en-SG" sz="2400" dirty="0">
                <a:latin typeface="Tahoma" panose="020B0604030504040204" pitchFamily="34" charset="0"/>
                <a:ea typeface="Tahoma" panose="020B0604030504040204" pitchFamily="34" charset="0"/>
                <a:cs typeface="Tahoma" panose="020B0604030504040204" pitchFamily="34" charset="0"/>
              </a:rPr>
              <a:t>Overfitting </a:t>
            </a:r>
            <a:r>
              <a:rPr lang="en-SG" sz="2400" dirty="0" err="1">
                <a:latin typeface="Tahoma" panose="020B0604030504040204" pitchFamily="34" charset="0"/>
                <a:ea typeface="Tahoma" panose="020B0604030504040204" pitchFamily="34" charset="0"/>
                <a:cs typeface="Tahoma" panose="020B0604030504040204" pitchFamily="34" charset="0"/>
              </a:rPr>
              <a:t>xảy</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ra</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khi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cây</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quyết</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định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quá</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phức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tạp</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và</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quá</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mức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với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dữ</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liệu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huấn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luyện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dẫn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đến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hiệu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suất</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kém</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trên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dữ</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liệu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mới</a:t>
            </a:r>
            <a:r>
              <a:rPr lang="en-SG" sz="2400" dirty="0">
                <a:latin typeface="Tahoma" panose="020B0604030504040204" pitchFamily="34" charset="0"/>
                <a:ea typeface="Tahoma" panose="020B0604030504040204" pitchFamily="34" charset="0"/>
                <a:cs typeface="Tahoma" panose="020B0604030504040204" pitchFamily="34" charset="0"/>
              </a:rPr>
              <a:t>.</a:t>
            </a:r>
          </a:p>
        </p:txBody>
      </p:sp>
      <p:sp>
        <p:nvSpPr>
          <p:cNvPr id="11" name="TextBox 10">
            <a:extLst>
              <a:ext uri="{FF2B5EF4-FFF2-40B4-BE49-F238E27FC236}">
                <a16:creationId xmlns:a16="http://schemas.microsoft.com/office/drawing/2014/main" id="{2F814444-D79E-6A84-5480-C191A676FC0B}"/>
              </a:ext>
            </a:extLst>
          </p:cNvPr>
          <p:cNvSpPr txBox="1"/>
          <p:nvPr/>
        </p:nvSpPr>
        <p:spPr>
          <a:xfrm>
            <a:off x="9525002" y="6561874"/>
            <a:ext cx="9372600" cy="3236142"/>
          </a:xfrm>
          <a:prstGeom prst="rect">
            <a:avLst/>
          </a:prstGeom>
          <a:noFill/>
        </p:spPr>
        <p:txBody>
          <a:bodyPr wrap="square">
            <a:spAutoFit/>
          </a:bodyPr>
          <a:lstStyle/>
          <a:p>
            <a:pPr algn="ctr" eaLnBrk="0" fontAlgn="base" hangingPunct="0">
              <a:lnSpc>
                <a:spcPct val="150000"/>
              </a:lnSpc>
              <a:spcBef>
                <a:spcPct val="0"/>
              </a:spcBef>
              <a:spcAft>
                <a:spcPct val="0"/>
              </a:spcAft>
            </a:pPr>
            <a:r>
              <a:rPr lang="en-SG" sz="2800" b="1" dirty="0" err="1">
                <a:latin typeface="Tahoma" panose="020B0604030504040204" pitchFamily="34" charset="0"/>
                <a:ea typeface="Tahoma" panose="020B0604030504040204" pitchFamily="34" charset="0"/>
                <a:cs typeface="Tahoma" panose="020B0604030504040204" pitchFamily="34" charset="0"/>
              </a:rPr>
              <a:t>Ứng</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dụng</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thực</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tế</a:t>
            </a:r>
            <a:r>
              <a:rPr lang="en-SG" sz="2800" b="1" dirty="0">
                <a:latin typeface="Tahoma" panose="020B0604030504040204" pitchFamily="34" charset="0"/>
                <a:ea typeface="Tahoma" panose="020B0604030504040204" pitchFamily="34" charset="0"/>
                <a:cs typeface="Tahoma" panose="020B0604030504040204" pitchFamily="34" charset="0"/>
              </a:rPr>
              <a:t> </a:t>
            </a:r>
            <a:r>
              <a:rPr lang="en-SG" sz="2800" b="1" dirty="0" err="1">
                <a:latin typeface="Tahoma" panose="020B0604030504040204" pitchFamily="34" charset="0"/>
                <a:ea typeface="Tahoma" panose="020B0604030504040204" pitchFamily="34" charset="0"/>
                <a:cs typeface="Tahoma" panose="020B0604030504040204" pitchFamily="34" charset="0"/>
              </a:rPr>
              <a:t>của</a:t>
            </a:r>
            <a:r>
              <a:rPr lang="en-SG" sz="2800" b="1" dirty="0">
                <a:latin typeface="Tahoma" panose="020B0604030504040204" pitchFamily="34" charset="0"/>
                <a:ea typeface="Tahoma" panose="020B0604030504040204" pitchFamily="34" charset="0"/>
                <a:cs typeface="Tahoma" panose="020B0604030504040204" pitchFamily="34" charset="0"/>
              </a:rPr>
              <a:t> Decision Tree</a:t>
            </a:r>
          </a:p>
          <a:p>
            <a:pPr marL="457200" indent="-457200" eaLnBrk="0" fontAlgn="base" hangingPunct="0">
              <a:lnSpc>
                <a:spcPct val="150000"/>
              </a:lnSpc>
              <a:spcBef>
                <a:spcPct val="0"/>
              </a:spcBef>
              <a:spcAft>
                <a:spcPct val="0"/>
              </a:spcAft>
              <a:buFont typeface="Wingdings" panose="05000000000000000000" pitchFamily="2" charset="2"/>
              <a:buChar char="q"/>
            </a:pPr>
            <a:r>
              <a:rPr lang="en-SG" sz="2800" dirty="0" err="1">
                <a:latin typeface="Tahoma" panose="020B0604030504040204" pitchFamily="34" charset="0"/>
                <a:ea typeface="Tahoma" panose="020B0604030504040204" pitchFamily="34" charset="0"/>
                <a:cs typeface="Tahoma" panose="020B0604030504040204" pitchFamily="34" charset="0"/>
              </a:rPr>
              <a:t>Phân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loại</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khách</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hàng</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trong</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lĩnh</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vực</a:t>
            </a:r>
            <a:r>
              <a:rPr lang="en-SG" sz="2800" dirty="0">
                <a:latin typeface="Tahoma" panose="020B0604030504040204" pitchFamily="34" charset="0"/>
                <a:ea typeface="Tahoma" panose="020B0604030504040204" pitchFamily="34" charset="0"/>
                <a:cs typeface="Tahoma" panose="020B0604030504040204" pitchFamily="34" charset="0"/>
              </a:rPr>
              <a:t> marketing.</a:t>
            </a:r>
          </a:p>
          <a:p>
            <a:pPr marL="457200" indent="-457200" eaLnBrk="0" fontAlgn="base" hangingPunct="0">
              <a:lnSpc>
                <a:spcPct val="150000"/>
              </a:lnSpc>
              <a:spcBef>
                <a:spcPct val="0"/>
              </a:spcBef>
              <a:spcAft>
                <a:spcPct val="0"/>
              </a:spcAft>
              <a:buFont typeface="Wingdings" panose="05000000000000000000" pitchFamily="2" charset="2"/>
              <a:buChar char="q"/>
            </a:pPr>
            <a:r>
              <a:rPr lang="en-SG" sz="2800" dirty="0" err="1">
                <a:latin typeface="Tahoma" panose="020B0604030504040204" pitchFamily="34" charset="0"/>
                <a:ea typeface="Tahoma" panose="020B0604030504040204" pitchFamily="34" charset="0"/>
                <a:cs typeface="Tahoma" panose="020B0604030504040204" pitchFamily="34" charset="0"/>
              </a:rPr>
              <a:t>Chẩn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đoán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bệnh</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trong</a:t>
            </a:r>
            <a:r>
              <a:rPr lang="en-SG" sz="2800" dirty="0">
                <a:latin typeface="Tahoma" panose="020B0604030504040204" pitchFamily="34" charset="0"/>
                <a:ea typeface="Tahoma" panose="020B0604030504040204" pitchFamily="34" charset="0"/>
                <a:cs typeface="Tahoma" panose="020B0604030504040204" pitchFamily="34" charset="0"/>
              </a:rPr>
              <a:t> y </a:t>
            </a:r>
            <a:r>
              <a:rPr lang="en-SG" sz="2800" dirty="0" err="1">
                <a:latin typeface="Tahoma" panose="020B0604030504040204" pitchFamily="34" charset="0"/>
                <a:ea typeface="Tahoma" panose="020B0604030504040204" pitchFamily="34" charset="0"/>
                <a:cs typeface="Tahoma" panose="020B0604030504040204" pitchFamily="34" charset="0"/>
              </a:rPr>
              <a:t>học</a:t>
            </a:r>
            <a:r>
              <a:rPr lang="en-SG" sz="2800" dirty="0">
                <a:latin typeface="Tahoma" panose="020B0604030504040204" pitchFamily="34" charset="0"/>
                <a:ea typeface="Tahoma" panose="020B0604030504040204" pitchFamily="34" charset="0"/>
                <a:cs typeface="Tahoma" panose="020B0604030504040204" pitchFamily="34" charset="0"/>
              </a:rPr>
              <a:t>.</a:t>
            </a:r>
          </a:p>
          <a:p>
            <a:pPr marL="457200" indent="-457200" eaLnBrk="0" fontAlgn="base" hangingPunct="0">
              <a:lnSpc>
                <a:spcPct val="150000"/>
              </a:lnSpc>
              <a:spcBef>
                <a:spcPct val="0"/>
              </a:spcBef>
              <a:spcAft>
                <a:spcPct val="0"/>
              </a:spcAft>
              <a:buFont typeface="Wingdings" panose="05000000000000000000" pitchFamily="2" charset="2"/>
              <a:buChar char="q"/>
            </a:pPr>
            <a:r>
              <a:rPr lang="en-SG" sz="2800" dirty="0" err="1">
                <a:latin typeface="Tahoma" panose="020B0604030504040204" pitchFamily="34" charset="0"/>
                <a:ea typeface="Tahoma" panose="020B0604030504040204" pitchFamily="34" charset="0"/>
                <a:cs typeface="Tahoma" panose="020B0604030504040204" pitchFamily="34" charset="0"/>
              </a:rPr>
              <a:t>Phát</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hiện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gian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lận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trong</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lĩnh</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vực</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tài</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chính</a:t>
            </a:r>
            <a:r>
              <a:rPr lang="en-SG" sz="2800" dirty="0">
                <a:latin typeface="Tahoma" panose="020B0604030504040204" pitchFamily="34" charset="0"/>
                <a:ea typeface="Tahoma" panose="020B0604030504040204" pitchFamily="34" charset="0"/>
                <a:cs typeface="Tahoma" panose="020B0604030504040204" pitchFamily="34" charset="0"/>
              </a:rPr>
              <a:t>.</a:t>
            </a:r>
          </a:p>
          <a:p>
            <a:pPr marL="457200" indent="-457200" eaLnBrk="0" fontAlgn="base" hangingPunct="0">
              <a:lnSpc>
                <a:spcPct val="150000"/>
              </a:lnSpc>
              <a:spcBef>
                <a:spcPct val="0"/>
              </a:spcBef>
              <a:spcAft>
                <a:spcPct val="0"/>
              </a:spcAft>
              <a:buFont typeface="Wingdings" panose="05000000000000000000" pitchFamily="2" charset="2"/>
              <a:buChar char="q"/>
            </a:pPr>
            <a:r>
              <a:rPr lang="en-SG" sz="2800" dirty="0" err="1">
                <a:latin typeface="Tahoma" panose="020B0604030504040204" pitchFamily="34" charset="0"/>
                <a:ea typeface="Tahoma" panose="020B0604030504040204" pitchFamily="34" charset="0"/>
                <a:cs typeface="Tahoma" panose="020B0604030504040204" pitchFamily="34" charset="0"/>
              </a:rPr>
              <a:t>Phân</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tích</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rủi</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ro</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trong</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bảo</a:t>
            </a:r>
            <a:r>
              <a:rPr lang="en-SG" sz="2800" dirty="0">
                <a:latin typeface="Tahoma" panose="020B0604030504040204" pitchFamily="34" charset="0"/>
                <a:ea typeface="Tahoma" panose="020B0604030504040204" pitchFamily="34" charset="0"/>
                <a:cs typeface="Tahoma" panose="020B0604030504040204" pitchFamily="34" charset="0"/>
              </a:rPr>
              <a:t> </a:t>
            </a:r>
            <a:r>
              <a:rPr lang="en-SG" sz="2800" dirty="0" err="1">
                <a:latin typeface="Tahoma" panose="020B0604030504040204" pitchFamily="34" charset="0"/>
                <a:ea typeface="Tahoma" panose="020B0604030504040204" pitchFamily="34" charset="0"/>
                <a:cs typeface="Tahoma" panose="020B0604030504040204" pitchFamily="34" charset="0"/>
              </a:rPr>
              <a:t>hiểm</a:t>
            </a:r>
            <a:r>
              <a:rPr lang="en-SG" sz="2800" dirty="0">
                <a:latin typeface="Tahoma" panose="020B0604030504040204" pitchFamily="34" charset="0"/>
                <a:ea typeface="Tahoma" panose="020B0604030504040204" pitchFamily="34" charset="0"/>
                <a:cs typeface="Tahoma" panose="020B0604030504040204" pitchFamily="34" charset="0"/>
              </a:rPr>
              <a:t>.</a:t>
            </a:r>
          </a:p>
        </p:txBody>
      </p:sp>
      <p:pic>
        <p:nvPicPr>
          <p:cNvPr id="1029" name="Picture 5" descr="Understanding Overfitting and How to Prevent It">
            <a:extLst>
              <a:ext uri="{FF2B5EF4-FFF2-40B4-BE49-F238E27FC236}">
                <a16:creationId xmlns:a16="http://schemas.microsoft.com/office/drawing/2014/main" id="{3C6850F2-EB2B-1F2A-E5A3-282604B842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600" r="48933" b="11650"/>
          <a:stretch/>
        </p:blipFill>
        <p:spPr bwMode="auto">
          <a:xfrm>
            <a:off x="2706909" y="6601300"/>
            <a:ext cx="4857942" cy="3074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4022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763978" y="617220"/>
            <a:ext cx="8418622" cy="1769715"/>
          </a:xfrm>
          <a:prstGeom prst="rect">
            <a:avLst/>
          </a:prstGeom>
        </p:spPr>
        <p:txBody>
          <a:bodyPr wrap="square" lIns="0" tIns="0" rIns="0" bIns="0" rtlCol="0" anchor="t">
            <a:spAutoFit/>
          </a:bodyPr>
          <a:lstStyle/>
          <a:p>
            <a:pPr algn="ctr">
              <a:lnSpc>
                <a:spcPts val="6930"/>
              </a:lnSpc>
            </a:pPr>
            <a:r>
              <a:rPr lang="en-SG" sz="6300" b="1" dirty="0" err="1">
                <a:solidFill>
                  <a:srgbClr val="02CDFF"/>
                </a:solidFill>
                <a:latin typeface="Tahoma Bold"/>
                <a:ea typeface="Tahoma Bold"/>
                <a:cs typeface="Tahoma Bold"/>
              </a:rPr>
              <a:t>Giới</a:t>
            </a:r>
            <a:r>
              <a:rPr lang="en-SG" sz="6300" b="1" dirty="0">
                <a:solidFill>
                  <a:srgbClr val="02CDFF"/>
                </a:solidFill>
                <a:latin typeface="Tahoma Bold"/>
                <a:ea typeface="Tahoma Bold"/>
                <a:cs typeface="Tahoma Bold"/>
              </a:rPr>
              <a:t> </a:t>
            </a:r>
            <a:r>
              <a:rPr lang="en-SG" sz="6300" b="1" dirty="0" err="1">
                <a:solidFill>
                  <a:srgbClr val="02CDFF"/>
                </a:solidFill>
                <a:latin typeface="Tahoma Bold"/>
                <a:ea typeface="Tahoma Bold"/>
                <a:cs typeface="Tahoma Bold"/>
              </a:rPr>
              <a:t>thiệu</a:t>
            </a:r>
            <a:r>
              <a:rPr lang="en-SG" sz="6300" b="1" dirty="0">
                <a:solidFill>
                  <a:srgbClr val="02CDFF"/>
                </a:solidFill>
                <a:latin typeface="Tahoma Bold"/>
                <a:ea typeface="Tahoma Bold"/>
                <a:cs typeface="Tahoma Bold"/>
              </a:rPr>
              <a:t> </a:t>
            </a:r>
          </a:p>
          <a:p>
            <a:pPr algn="ctr">
              <a:lnSpc>
                <a:spcPts val="6930"/>
              </a:lnSpc>
            </a:pPr>
            <a:r>
              <a:rPr lang="en-US" sz="6300" b="1" dirty="0">
                <a:solidFill>
                  <a:srgbClr val="02CDFF"/>
                </a:solidFill>
                <a:latin typeface="Tahoma Bold"/>
                <a:ea typeface="Tahoma Bold"/>
                <a:cs typeface="Tahoma Bold"/>
                <a:sym typeface="Tahoma Bold"/>
              </a:rPr>
              <a:t>K-nearest neighbors</a:t>
            </a:r>
          </a:p>
        </p:txBody>
      </p:sp>
      <p:sp>
        <p:nvSpPr>
          <p:cNvPr id="8" name="Rectangle 1">
            <a:extLst>
              <a:ext uri="{FF2B5EF4-FFF2-40B4-BE49-F238E27FC236}">
                <a16:creationId xmlns:a16="http://schemas.microsoft.com/office/drawing/2014/main" id="{32647014-F970-8404-87F8-3D3C3AFA24A4}"/>
              </a:ext>
            </a:extLst>
          </p:cNvPr>
          <p:cNvSpPr>
            <a:spLocks noChangeArrowheads="1"/>
          </p:cNvSpPr>
          <p:nvPr/>
        </p:nvSpPr>
        <p:spPr bwMode="auto">
          <a:xfrm>
            <a:off x="762000" y="2730657"/>
            <a:ext cx="14401800" cy="1943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K-nearest neighbors (K-NN)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là</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một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thuật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toán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máy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thuộc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nhóm</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có</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giám</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sát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Được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sử</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cho</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bài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toán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phân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loại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và</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hồi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quy</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là</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số</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lượng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láng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giềng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gần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nhất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được</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xét</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đến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trong</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quá</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trình</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phân</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80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loại</a:t>
            </a:r>
            <a:r>
              <a:rPr kumimoji="0" lang="en-US" altLang="en-US" sz="280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p>
        </p:txBody>
      </p:sp>
      <p:sp>
        <p:nvSpPr>
          <p:cNvPr id="10" name="TextBox 9">
            <a:extLst>
              <a:ext uri="{FF2B5EF4-FFF2-40B4-BE49-F238E27FC236}">
                <a16:creationId xmlns:a16="http://schemas.microsoft.com/office/drawing/2014/main" id="{060E88FF-EFFB-8895-9B9C-6807003307B1}"/>
              </a:ext>
            </a:extLst>
          </p:cNvPr>
          <p:cNvSpPr txBox="1"/>
          <p:nvPr/>
        </p:nvSpPr>
        <p:spPr>
          <a:xfrm>
            <a:off x="762000" y="6426018"/>
            <a:ext cx="9144000" cy="3236142"/>
          </a:xfrm>
          <a:prstGeom prst="rect">
            <a:avLst/>
          </a:prstGeom>
          <a:noFill/>
        </p:spPr>
        <p:txBody>
          <a:bodyPr wrap="square">
            <a:spAutoFit/>
          </a:bodyPr>
          <a:lstStyle/>
          <a:p>
            <a:pPr algn="ctr" eaLnBrk="0" fontAlgn="base" hangingPunct="0">
              <a:lnSpc>
                <a:spcPct val="150000"/>
              </a:lnSpc>
              <a:spcBef>
                <a:spcPct val="0"/>
              </a:spcBef>
              <a:spcAft>
                <a:spcPct val="0"/>
              </a:spcAft>
            </a:pPr>
            <a:r>
              <a:rPr lang="vi-VN" sz="2800" b="1" dirty="0">
                <a:latin typeface="Tahoma" panose="020B0604030504040204" pitchFamily="34" charset="0"/>
                <a:ea typeface="Tahoma" panose="020B0604030504040204" pitchFamily="34" charset="0"/>
                <a:cs typeface="Tahoma" panose="020B0604030504040204" pitchFamily="34" charset="0"/>
              </a:rPr>
              <a:t>Ứng dụng của K-NN</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vi-VN" sz="2800" dirty="0">
                <a:latin typeface="Tahoma" panose="020B0604030504040204" pitchFamily="34" charset="0"/>
                <a:ea typeface="Tahoma" panose="020B0604030504040204" pitchFamily="34" charset="0"/>
                <a:cs typeface="Tahoma" panose="020B0604030504040204" pitchFamily="34" charset="0"/>
              </a:rPr>
              <a:t>Nhận dạng hình ảnh (ví dụ: nhận dạng chữ viết tay).</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vi-VN" sz="2800" dirty="0">
                <a:latin typeface="Tahoma" panose="020B0604030504040204" pitchFamily="34" charset="0"/>
                <a:ea typeface="Tahoma" panose="020B0604030504040204" pitchFamily="34" charset="0"/>
                <a:cs typeface="Tahoma" panose="020B0604030504040204" pitchFamily="34" charset="0"/>
              </a:rPr>
              <a:t>Phân loại văn bản.</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vi-VN" sz="2800" dirty="0">
                <a:latin typeface="Tahoma" panose="020B0604030504040204" pitchFamily="34" charset="0"/>
                <a:ea typeface="Tahoma" panose="020B0604030504040204" pitchFamily="34" charset="0"/>
                <a:cs typeface="Tahoma" panose="020B0604030504040204" pitchFamily="34" charset="0"/>
              </a:rPr>
              <a:t>Dự đoán xu hướng trong tài chính.</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vi-VN" sz="2800" dirty="0">
                <a:latin typeface="Tahoma" panose="020B0604030504040204" pitchFamily="34" charset="0"/>
                <a:ea typeface="Tahoma" panose="020B0604030504040204" pitchFamily="34" charset="0"/>
                <a:cs typeface="Tahoma" panose="020B0604030504040204" pitchFamily="34" charset="0"/>
              </a:rPr>
              <a:t>Phân tích dữ liệu y tế, sinh học.</a:t>
            </a:r>
          </a:p>
        </p:txBody>
      </p:sp>
      <p:pic>
        <p:nvPicPr>
          <p:cNvPr id="2051" name="Picture 3" descr="k-nearest neighbors. A diagram showing an example of the k-nearest... |  Download Scientific Diagram">
            <a:extLst>
              <a:ext uri="{FF2B5EF4-FFF2-40B4-BE49-F238E27FC236}">
                <a16:creationId xmlns:a16="http://schemas.microsoft.com/office/drawing/2014/main" id="{79CF51E1-609D-58CA-3F3B-940A9ED711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0" y="5634037"/>
            <a:ext cx="6534498" cy="40052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A87C3A-A338-2AB2-1218-441EF129DF0C}"/>
              </a:ext>
            </a:extLst>
          </p:cNvPr>
          <p:cNvSpPr txBox="1"/>
          <p:nvPr/>
        </p:nvSpPr>
        <p:spPr>
          <a:xfrm>
            <a:off x="5181600" y="3238500"/>
            <a:ext cx="9144000" cy="707886"/>
          </a:xfrm>
          <a:prstGeom prst="rect">
            <a:avLst/>
          </a:prstGeom>
          <a:noFill/>
        </p:spPr>
        <p:txBody>
          <a:bodyPr wrap="square">
            <a:spAutoFit/>
          </a:bodyPr>
          <a:lstStyle/>
          <a:p>
            <a:r>
              <a:rPr lang="vi-VN" sz="4000" b="1" dirty="0">
                <a:latin typeface="Tahoma" panose="020B0604030504040204" pitchFamily="34" charset="0"/>
                <a:ea typeface="Tahoma" panose="020B0604030504040204" pitchFamily="34" charset="0"/>
                <a:cs typeface="Tahoma" panose="020B0604030504040204" pitchFamily="34" charset="0"/>
              </a:rPr>
              <a:t>Cơ chế hoạt động của K-NN</a:t>
            </a:r>
            <a:endParaRPr lang="en-SG" sz="4000" b="1" dirty="0">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6C7625D0-AB93-8224-E834-6F6FCD7DC2CB}"/>
              </a:ext>
            </a:extLst>
          </p:cNvPr>
          <p:cNvSpPr txBox="1"/>
          <p:nvPr/>
        </p:nvSpPr>
        <p:spPr>
          <a:xfrm>
            <a:off x="4763978" y="617220"/>
            <a:ext cx="8418622" cy="1769715"/>
          </a:xfrm>
          <a:prstGeom prst="rect">
            <a:avLst/>
          </a:prstGeom>
        </p:spPr>
        <p:txBody>
          <a:bodyPr wrap="square" lIns="0" tIns="0" rIns="0" bIns="0" rtlCol="0" anchor="t">
            <a:spAutoFit/>
          </a:bodyPr>
          <a:lstStyle/>
          <a:p>
            <a:pPr algn="ctr">
              <a:lnSpc>
                <a:spcPts val="6930"/>
              </a:lnSpc>
            </a:pPr>
            <a:r>
              <a:rPr lang="en-SG" sz="6300" b="1" dirty="0" err="1">
                <a:solidFill>
                  <a:srgbClr val="02CDFF"/>
                </a:solidFill>
                <a:latin typeface="Tahoma Bold"/>
                <a:ea typeface="Tahoma Bold"/>
                <a:cs typeface="Tahoma Bold"/>
              </a:rPr>
              <a:t>Giới</a:t>
            </a:r>
            <a:r>
              <a:rPr lang="en-SG" sz="6300" b="1" dirty="0">
                <a:solidFill>
                  <a:srgbClr val="02CDFF"/>
                </a:solidFill>
                <a:latin typeface="Tahoma Bold"/>
                <a:ea typeface="Tahoma Bold"/>
                <a:cs typeface="Tahoma Bold"/>
              </a:rPr>
              <a:t> </a:t>
            </a:r>
            <a:r>
              <a:rPr lang="en-SG" sz="6300" b="1" dirty="0" err="1">
                <a:solidFill>
                  <a:srgbClr val="02CDFF"/>
                </a:solidFill>
                <a:latin typeface="Tahoma Bold"/>
                <a:ea typeface="Tahoma Bold"/>
                <a:cs typeface="Tahoma Bold"/>
              </a:rPr>
              <a:t>thiệu</a:t>
            </a:r>
            <a:r>
              <a:rPr lang="en-SG" sz="6300" b="1" dirty="0">
                <a:solidFill>
                  <a:srgbClr val="02CDFF"/>
                </a:solidFill>
                <a:latin typeface="Tahoma Bold"/>
                <a:ea typeface="Tahoma Bold"/>
                <a:cs typeface="Tahoma Bold"/>
              </a:rPr>
              <a:t> </a:t>
            </a:r>
          </a:p>
          <a:p>
            <a:pPr algn="ctr">
              <a:lnSpc>
                <a:spcPts val="6930"/>
              </a:lnSpc>
            </a:pPr>
            <a:r>
              <a:rPr lang="en-US" sz="6300" b="1" dirty="0">
                <a:solidFill>
                  <a:srgbClr val="02CDFF"/>
                </a:solidFill>
                <a:latin typeface="Tahoma Bold"/>
                <a:ea typeface="Tahoma Bold"/>
                <a:cs typeface="Tahoma Bold"/>
                <a:sym typeface="Tahoma Bold"/>
              </a:rPr>
              <a:t>K-nearest neighbors</a:t>
            </a:r>
          </a:p>
        </p:txBody>
      </p:sp>
      <p:graphicFrame>
        <p:nvGraphicFramePr>
          <p:cNvPr id="5" name="Diagram 4">
            <a:extLst>
              <a:ext uri="{FF2B5EF4-FFF2-40B4-BE49-F238E27FC236}">
                <a16:creationId xmlns:a16="http://schemas.microsoft.com/office/drawing/2014/main" id="{52B4BCFB-BC08-9350-A223-E0837F64D417}"/>
              </a:ext>
            </a:extLst>
          </p:cNvPr>
          <p:cNvGraphicFramePr/>
          <p:nvPr>
            <p:extLst>
              <p:ext uri="{D42A27DB-BD31-4B8C-83A1-F6EECF244321}">
                <p14:modId xmlns:p14="http://schemas.microsoft.com/office/powerpoint/2010/main" val="3973998685"/>
              </p:ext>
            </p:extLst>
          </p:nvPr>
        </p:nvGraphicFramePr>
        <p:xfrm>
          <a:off x="486144" y="3787915"/>
          <a:ext cx="17315711"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3301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7849B4-5E31-2B11-A837-4C3D06E43F9B}"/>
              </a:ext>
            </a:extLst>
          </p:cNvPr>
          <p:cNvSpPr txBox="1"/>
          <p:nvPr/>
        </p:nvSpPr>
        <p:spPr>
          <a:xfrm>
            <a:off x="381000" y="3563363"/>
            <a:ext cx="9144000" cy="769441"/>
          </a:xfrm>
          <a:prstGeom prst="rect">
            <a:avLst/>
          </a:prstGeom>
          <a:noFill/>
        </p:spPr>
        <p:txBody>
          <a:bodyPr wrap="square">
            <a:spAutoFit/>
          </a:bodyPr>
          <a:lstStyle/>
          <a:p>
            <a:r>
              <a:rPr lang="en-SG" sz="4400" b="1" dirty="0" err="1">
                <a:latin typeface="Tahoma" panose="020B0604030504040204" pitchFamily="34" charset="0"/>
                <a:ea typeface="Tahoma" panose="020B0604030504040204" pitchFamily="34" charset="0"/>
                <a:cs typeface="Tahoma" panose="020B0604030504040204" pitchFamily="34" charset="0"/>
              </a:rPr>
              <a:t>Tính</a:t>
            </a:r>
            <a:r>
              <a:rPr lang="en-SG" sz="4400" b="1" dirty="0">
                <a:latin typeface="Tahoma" panose="020B0604030504040204" pitchFamily="34" charset="0"/>
                <a:ea typeface="Tahoma" panose="020B0604030504040204" pitchFamily="34" charset="0"/>
                <a:cs typeface="Tahoma" panose="020B0604030504040204" pitchFamily="34" charset="0"/>
              </a:rPr>
              <a:t> </a:t>
            </a:r>
            <a:r>
              <a:rPr lang="en-SG" sz="4400" b="1" dirty="0" err="1">
                <a:latin typeface="Tahoma" panose="020B0604030504040204" pitchFamily="34" charset="0"/>
                <a:ea typeface="Tahoma" panose="020B0604030504040204" pitchFamily="34" charset="0"/>
                <a:cs typeface="Tahoma" panose="020B0604030504040204" pitchFamily="34" charset="0"/>
              </a:rPr>
              <a:t>khoảng</a:t>
            </a:r>
            <a:r>
              <a:rPr lang="en-SG" sz="4400" b="1" dirty="0">
                <a:latin typeface="Tahoma" panose="020B0604030504040204" pitchFamily="34" charset="0"/>
                <a:ea typeface="Tahoma" panose="020B0604030504040204" pitchFamily="34" charset="0"/>
                <a:cs typeface="Tahoma" panose="020B0604030504040204" pitchFamily="34" charset="0"/>
              </a:rPr>
              <a:t> </a:t>
            </a:r>
            <a:r>
              <a:rPr lang="en-SG" sz="4400" b="1" dirty="0" err="1">
                <a:latin typeface="Tahoma" panose="020B0604030504040204" pitchFamily="34" charset="0"/>
                <a:ea typeface="Tahoma" panose="020B0604030504040204" pitchFamily="34" charset="0"/>
                <a:cs typeface="Tahoma" panose="020B0604030504040204" pitchFamily="34" charset="0"/>
              </a:rPr>
              <a:t>cách</a:t>
            </a:r>
            <a:r>
              <a:rPr lang="en-SG" sz="4400" b="1" dirty="0">
                <a:latin typeface="Tahoma" panose="020B0604030504040204" pitchFamily="34" charset="0"/>
                <a:ea typeface="Tahoma" panose="020B0604030504040204" pitchFamily="34" charset="0"/>
                <a:cs typeface="Tahoma" panose="020B0604030504040204" pitchFamily="34" charset="0"/>
              </a:rPr>
              <a:t> </a:t>
            </a:r>
            <a:r>
              <a:rPr lang="en-SG" sz="4400" dirty="0">
                <a:latin typeface="Tahoma" panose="020B0604030504040204" pitchFamily="34" charset="0"/>
                <a:ea typeface="Tahoma" panose="020B0604030504040204" pitchFamily="34" charset="0"/>
                <a:cs typeface="Tahoma" panose="020B0604030504040204" pitchFamily="34" charset="0"/>
              </a:rPr>
              <a:t>(</a:t>
            </a:r>
            <a:r>
              <a:rPr lang="en-SG" sz="4400" dirty="0"/>
              <a:t>Euclid)</a:t>
            </a:r>
            <a:endParaRPr lang="en-SG" sz="4400" b="1" dirty="0">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9C38478E-0F26-9B20-AB31-CE87C18EC009}"/>
              </a:ext>
            </a:extLst>
          </p:cNvPr>
          <p:cNvSpPr txBox="1"/>
          <p:nvPr/>
        </p:nvSpPr>
        <p:spPr>
          <a:xfrm>
            <a:off x="4763978" y="617220"/>
            <a:ext cx="8418622" cy="1769715"/>
          </a:xfrm>
          <a:prstGeom prst="rect">
            <a:avLst/>
          </a:prstGeom>
        </p:spPr>
        <p:txBody>
          <a:bodyPr wrap="square" lIns="0" tIns="0" rIns="0" bIns="0" rtlCol="0" anchor="t">
            <a:spAutoFit/>
          </a:bodyPr>
          <a:lstStyle/>
          <a:p>
            <a:pPr algn="ctr">
              <a:lnSpc>
                <a:spcPts val="6930"/>
              </a:lnSpc>
            </a:pPr>
            <a:r>
              <a:rPr lang="en-SG" sz="6300" b="1" dirty="0" err="1">
                <a:solidFill>
                  <a:srgbClr val="02CDFF"/>
                </a:solidFill>
                <a:latin typeface="Tahoma Bold"/>
                <a:ea typeface="Tahoma Bold"/>
                <a:cs typeface="Tahoma Bold"/>
              </a:rPr>
              <a:t>Giới</a:t>
            </a:r>
            <a:r>
              <a:rPr lang="en-SG" sz="6300" b="1" dirty="0">
                <a:solidFill>
                  <a:srgbClr val="02CDFF"/>
                </a:solidFill>
                <a:latin typeface="Tahoma Bold"/>
                <a:ea typeface="Tahoma Bold"/>
                <a:cs typeface="Tahoma Bold"/>
              </a:rPr>
              <a:t> </a:t>
            </a:r>
            <a:r>
              <a:rPr lang="en-SG" sz="6300" b="1" dirty="0" err="1">
                <a:solidFill>
                  <a:srgbClr val="02CDFF"/>
                </a:solidFill>
                <a:latin typeface="Tahoma Bold"/>
                <a:ea typeface="Tahoma Bold"/>
                <a:cs typeface="Tahoma Bold"/>
              </a:rPr>
              <a:t>thiệu</a:t>
            </a:r>
            <a:r>
              <a:rPr lang="en-SG" sz="6300" b="1" dirty="0">
                <a:solidFill>
                  <a:srgbClr val="02CDFF"/>
                </a:solidFill>
                <a:latin typeface="Tahoma Bold"/>
                <a:ea typeface="Tahoma Bold"/>
                <a:cs typeface="Tahoma Bold"/>
              </a:rPr>
              <a:t> </a:t>
            </a:r>
          </a:p>
          <a:p>
            <a:pPr algn="ctr">
              <a:lnSpc>
                <a:spcPts val="6930"/>
              </a:lnSpc>
            </a:pPr>
            <a:r>
              <a:rPr lang="en-US" sz="6300" b="1" dirty="0">
                <a:solidFill>
                  <a:srgbClr val="02CDFF"/>
                </a:solidFill>
                <a:latin typeface="Tahoma Bold"/>
                <a:ea typeface="Tahoma Bold"/>
                <a:cs typeface="Tahoma Bold"/>
                <a:sym typeface="Tahoma Bold"/>
              </a:rPr>
              <a:t>K-nearest neighbors</a:t>
            </a:r>
          </a:p>
        </p:txBody>
      </p:sp>
      <p:pic>
        <p:nvPicPr>
          <p:cNvPr id="6" name="Picture 5">
            <a:extLst>
              <a:ext uri="{FF2B5EF4-FFF2-40B4-BE49-F238E27FC236}">
                <a16:creationId xmlns:a16="http://schemas.microsoft.com/office/drawing/2014/main" id="{9A6F2222-76A4-6C33-2D1D-A1FED4AD2AB1}"/>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8229600" y="2791241"/>
            <a:ext cx="6338487" cy="2390832"/>
          </a:xfrm>
          <a:prstGeom prst="rect">
            <a:avLst/>
          </a:prstGeom>
        </p:spPr>
      </p:pic>
      <p:sp>
        <p:nvSpPr>
          <p:cNvPr id="8" name="TextBox 7">
            <a:extLst>
              <a:ext uri="{FF2B5EF4-FFF2-40B4-BE49-F238E27FC236}">
                <a16:creationId xmlns:a16="http://schemas.microsoft.com/office/drawing/2014/main" id="{03FC4578-8E5B-2202-2AD4-F40010A828F7}"/>
              </a:ext>
            </a:extLst>
          </p:cNvPr>
          <p:cNvSpPr txBox="1"/>
          <p:nvPr/>
        </p:nvSpPr>
        <p:spPr>
          <a:xfrm>
            <a:off x="9113520" y="6906679"/>
            <a:ext cx="9144000" cy="1569660"/>
          </a:xfrm>
          <a:prstGeom prst="rect">
            <a:avLst/>
          </a:prstGeom>
          <a:noFill/>
        </p:spPr>
        <p:txBody>
          <a:bodyPr wrap="square">
            <a:spAutoFit/>
          </a:bodyPr>
          <a:lstStyle/>
          <a:p>
            <a:r>
              <a:rPr lang="vi-VN" sz="3200" i="1" dirty="0">
                <a:latin typeface="Tahoma" panose="020B0604030504040204" pitchFamily="34" charset="0"/>
                <a:ea typeface="Tahoma" panose="020B0604030504040204" pitchFamily="34" charset="0"/>
                <a:cs typeface="Tahoma" panose="020B0604030504040204" pitchFamily="34" charset="0"/>
              </a:rPr>
              <a:t>Trong đó:</a:t>
            </a:r>
          </a:p>
          <a:p>
            <a:pPr marL="742950" lvl="1" indent="-285750">
              <a:buFont typeface="Arial" panose="020B0604020202020204" pitchFamily="34" charset="0"/>
              <a:buChar char="•"/>
            </a:pPr>
            <a:r>
              <a:rPr lang="vi-VN" sz="3200" i="1" dirty="0">
                <a:latin typeface="Tahoma" panose="020B0604030504040204" pitchFamily="34" charset="0"/>
                <a:ea typeface="Tahoma" panose="020B0604030504040204" pitchFamily="34" charset="0"/>
                <a:cs typeface="Tahoma" panose="020B0604030504040204" pitchFamily="34" charset="0"/>
              </a:rPr>
              <a:t>p và q là hai điểm dữ liệu.</a:t>
            </a:r>
          </a:p>
          <a:p>
            <a:pPr marL="742950" lvl="1" indent="-285750">
              <a:buFont typeface="Arial" panose="020B0604020202020204" pitchFamily="34" charset="0"/>
              <a:buChar char="•"/>
            </a:pPr>
            <a:r>
              <a:rPr lang="vi-VN" sz="3200" i="1" dirty="0">
                <a:latin typeface="Tahoma" panose="020B0604030504040204" pitchFamily="34" charset="0"/>
                <a:ea typeface="Tahoma" panose="020B0604030504040204" pitchFamily="34" charset="0"/>
                <a:cs typeface="Tahoma" panose="020B0604030504040204" pitchFamily="34" charset="0"/>
              </a:rPr>
              <a:t>n là số chiều của không gian đặc trưng.</a:t>
            </a:r>
          </a:p>
        </p:txBody>
      </p:sp>
      <p:pic>
        <p:nvPicPr>
          <p:cNvPr id="5" name="Picture 4">
            <a:extLst>
              <a:ext uri="{FF2B5EF4-FFF2-40B4-BE49-F238E27FC236}">
                <a16:creationId xmlns:a16="http://schemas.microsoft.com/office/drawing/2014/main" id="{D30B4CAF-1712-FF62-BF95-5115E0832EEB}"/>
              </a:ext>
            </a:extLst>
          </p:cNvPr>
          <p:cNvPicPr>
            <a:picLocks noChangeAspect="1"/>
          </p:cNvPicPr>
          <p:nvPr/>
        </p:nvPicPr>
        <p:blipFill>
          <a:blip r:embed="rId4"/>
          <a:stretch>
            <a:fillRect/>
          </a:stretch>
        </p:blipFill>
        <p:spPr>
          <a:xfrm>
            <a:off x="838200" y="5394900"/>
            <a:ext cx="1447800" cy="1262183"/>
          </a:xfrm>
          <a:prstGeom prst="rect">
            <a:avLst/>
          </a:prstGeom>
        </p:spPr>
      </p:pic>
      <p:pic>
        <p:nvPicPr>
          <p:cNvPr id="9" name="Picture 8">
            <a:extLst>
              <a:ext uri="{FF2B5EF4-FFF2-40B4-BE49-F238E27FC236}">
                <a16:creationId xmlns:a16="http://schemas.microsoft.com/office/drawing/2014/main" id="{215C4D40-FCBE-0EA5-68F5-887EA33575E5}"/>
              </a:ext>
            </a:extLst>
          </p:cNvPr>
          <p:cNvPicPr>
            <a:picLocks noChangeAspect="1"/>
          </p:cNvPicPr>
          <p:nvPr/>
        </p:nvPicPr>
        <p:blipFill>
          <a:blip r:embed="rId5"/>
          <a:stretch>
            <a:fillRect/>
          </a:stretch>
        </p:blipFill>
        <p:spPr>
          <a:xfrm>
            <a:off x="304800" y="6657083"/>
            <a:ext cx="6019800" cy="2946246"/>
          </a:xfrm>
          <a:prstGeom prst="rect">
            <a:avLst/>
          </a:prstGeom>
        </p:spPr>
      </p:pic>
      <p:sp>
        <p:nvSpPr>
          <p:cNvPr id="11" name="TextBox 10">
            <a:extLst>
              <a:ext uri="{FF2B5EF4-FFF2-40B4-BE49-F238E27FC236}">
                <a16:creationId xmlns:a16="http://schemas.microsoft.com/office/drawing/2014/main" id="{6C9C55B3-FE70-CB71-7846-7062BE2AAC35}"/>
              </a:ext>
            </a:extLst>
          </p:cNvPr>
          <p:cNvSpPr txBox="1"/>
          <p:nvPr/>
        </p:nvSpPr>
        <p:spPr>
          <a:xfrm>
            <a:off x="419100" y="4713107"/>
            <a:ext cx="9563100" cy="461665"/>
          </a:xfrm>
          <a:prstGeom prst="rect">
            <a:avLst/>
          </a:prstGeom>
          <a:noFill/>
        </p:spPr>
        <p:txBody>
          <a:bodyPr wrap="square">
            <a:spAutoFit/>
          </a:bodyPr>
          <a:lstStyle/>
          <a:p>
            <a:r>
              <a:rPr lang="en-US" sz="2400" b="1" dirty="0" err="1">
                <a:latin typeface="Tahoma" panose="020B0604030504040204" pitchFamily="34" charset="0"/>
                <a:ea typeface="Tahoma" panose="020B0604030504040204" pitchFamily="34" charset="0"/>
                <a:cs typeface="Tahoma" panose="020B0604030504040204" pitchFamily="34" charset="0"/>
              </a:rPr>
              <a:t>Ví</a:t>
            </a:r>
            <a:r>
              <a:rPr lang="en-US" sz="2400" b="1" dirty="0">
                <a:latin typeface="Tahoma" panose="020B0604030504040204" pitchFamily="34" charset="0"/>
                <a:ea typeface="Tahoma" panose="020B0604030504040204" pitchFamily="34" charset="0"/>
                <a:cs typeface="Tahoma" panose="020B0604030504040204" pitchFamily="34" charset="0"/>
              </a:rPr>
              <a:t> </a:t>
            </a:r>
            <a:r>
              <a:rPr lang="en-US" sz="2400" b="1" dirty="0" err="1">
                <a:latin typeface="Tahoma" panose="020B0604030504040204" pitchFamily="34" charset="0"/>
                <a:ea typeface="Tahoma" panose="020B0604030504040204" pitchFamily="34" charset="0"/>
                <a:cs typeface="Tahoma" panose="020B0604030504040204" pitchFamily="34" charset="0"/>
              </a:rPr>
              <a:t>dụ</a:t>
            </a:r>
            <a:r>
              <a:rPr lang="en-US" sz="2400" b="1" dirty="0">
                <a:latin typeface="Tahoma" panose="020B0604030504040204" pitchFamily="34" charset="0"/>
                <a:ea typeface="Tahoma" panose="020B0604030504040204" pitchFamily="34" charset="0"/>
                <a:cs typeface="Tahoma" panose="020B0604030504040204" pitchFamily="34" charset="0"/>
              </a:rPr>
              <a:t>: </a:t>
            </a:r>
            <a:r>
              <a:rPr lang="en-US" sz="2400" b="1" dirty="0" err="1">
                <a:latin typeface="Tahoma" panose="020B0604030504040204" pitchFamily="34" charset="0"/>
                <a:ea typeface="Tahoma" panose="020B0604030504040204" pitchFamily="34" charset="0"/>
                <a:cs typeface="Tahoma" panose="020B0604030504040204" pitchFamily="34" charset="0"/>
              </a:rPr>
              <a:t>Không</a:t>
            </a:r>
            <a:r>
              <a:rPr lang="en-US" sz="2400" b="1" dirty="0">
                <a:latin typeface="Tahoma" panose="020B0604030504040204" pitchFamily="34" charset="0"/>
                <a:ea typeface="Tahoma" panose="020B0604030504040204" pitchFamily="34" charset="0"/>
                <a:cs typeface="Tahoma" panose="020B0604030504040204" pitchFamily="34" charset="0"/>
              </a:rPr>
              <a:t> </a:t>
            </a:r>
            <a:r>
              <a:rPr lang="en-US" sz="2400" b="1" dirty="0" err="1">
                <a:latin typeface="Tahoma" panose="020B0604030504040204" pitchFamily="34" charset="0"/>
                <a:ea typeface="Tahoma" panose="020B0604030504040204" pitchFamily="34" charset="0"/>
                <a:cs typeface="Tahoma" panose="020B0604030504040204" pitchFamily="34" charset="0"/>
              </a:rPr>
              <a:t>gian</a:t>
            </a:r>
            <a:r>
              <a:rPr lang="en-US" sz="2400" b="1" dirty="0">
                <a:latin typeface="Tahoma" panose="020B0604030504040204" pitchFamily="34" charset="0"/>
                <a:ea typeface="Tahoma" panose="020B0604030504040204" pitchFamily="34" charset="0"/>
                <a:cs typeface="Tahoma" panose="020B0604030504040204" pitchFamily="34" charset="0"/>
              </a:rPr>
              <a:t> 2 </a:t>
            </a:r>
            <a:r>
              <a:rPr lang="en-US" sz="2400" b="1" dirty="0" err="1">
                <a:latin typeface="Tahoma" panose="020B0604030504040204" pitchFamily="34" charset="0"/>
                <a:ea typeface="Tahoma" panose="020B0604030504040204" pitchFamily="34" charset="0"/>
                <a:cs typeface="Tahoma" panose="020B0604030504040204" pitchFamily="34" charset="0"/>
              </a:rPr>
              <a:t>chiều</a:t>
            </a:r>
            <a:r>
              <a:rPr lang="en-US" sz="2400" b="1" dirty="0">
                <a:latin typeface="Tahoma" panose="020B0604030504040204" pitchFamily="34" charset="0"/>
                <a:ea typeface="Tahoma" panose="020B0604030504040204" pitchFamily="34" charset="0"/>
                <a:cs typeface="Tahoma" panose="020B0604030504040204" pitchFamily="34" charset="0"/>
              </a:rPr>
              <a:t> (n = 2)</a:t>
            </a:r>
            <a:endParaRPr lang="en-SG" sz="2400" b="1" dirty="0">
              <a:latin typeface="Tahoma" panose="020B0604030504040204" pitchFamily="34" charset="0"/>
              <a:ea typeface="Tahoma" panose="020B0604030504040204" pitchFamily="34" charset="0"/>
              <a:cs typeface="Tahoma" panose="020B0604030504040204" pitchFamily="34" charset="0"/>
            </a:endParaRPr>
          </a:p>
        </p:txBody>
      </p:sp>
      <p:sp>
        <p:nvSpPr>
          <p:cNvPr id="13" name="TextBox 12">
            <a:extLst>
              <a:ext uri="{FF2B5EF4-FFF2-40B4-BE49-F238E27FC236}">
                <a16:creationId xmlns:a16="http://schemas.microsoft.com/office/drawing/2014/main" id="{549A46DD-08D2-242A-AA2D-D860E7D60F0C}"/>
              </a:ext>
            </a:extLst>
          </p:cNvPr>
          <p:cNvSpPr txBox="1"/>
          <p:nvPr/>
        </p:nvSpPr>
        <p:spPr>
          <a:xfrm>
            <a:off x="609600" y="9669780"/>
            <a:ext cx="9563100" cy="369332"/>
          </a:xfrm>
          <a:prstGeom prst="rect">
            <a:avLst/>
          </a:prstGeom>
          <a:noFill/>
        </p:spPr>
        <p:txBody>
          <a:bodyPr wrap="square">
            <a:spAutoFit/>
          </a:bodyPr>
          <a:lstStyle/>
          <a:p>
            <a:r>
              <a:rPr lang="vi-VN" b="1" dirty="0"/>
              <a:t>Khoảng cách giữa hai điểm là 5 đơn vị.</a:t>
            </a:r>
            <a:endParaRPr lang="vi-VN" dirty="0"/>
          </a:p>
        </p:txBody>
      </p:sp>
    </p:spTree>
    <p:extLst>
      <p:ext uri="{BB962C8B-B14F-4D97-AF65-F5344CB8AC3E}">
        <p14:creationId xmlns:p14="http://schemas.microsoft.com/office/powerpoint/2010/main" val="613663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F201B6-D48F-262F-E089-7735F6E56338}"/>
              </a:ext>
            </a:extLst>
          </p:cNvPr>
          <p:cNvSpPr txBox="1"/>
          <p:nvPr/>
        </p:nvSpPr>
        <p:spPr>
          <a:xfrm>
            <a:off x="4724400" y="419100"/>
            <a:ext cx="8418622" cy="1769715"/>
          </a:xfrm>
          <a:prstGeom prst="rect">
            <a:avLst/>
          </a:prstGeom>
        </p:spPr>
        <p:txBody>
          <a:bodyPr wrap="square" lIns="0" tIns="0" rIns="0" bIns="0" rtlCol="0" anchor="t">
            <a:spAutoFit/>
          </a:bodyPr>
          <a:lstStyle/>
          <a:p>
            <a:pPr algn="ctr">
              <a:lnSpc>
                <a:spcPts val="6930"/>
              </a:lnSpc>
            </a:pPr>
            <a:r>
              <a:rPr lang="en-SG" sz="6300" b="1" dirty="0" err="1">
                <a:solidFill>
                  <a:srgbClr val="02CDFF"/>
                </a:solidFill>
                <a:latin typeface="Tahoma Bold"/>
                <a:ea typeface="Tahoma Bold"/>
                <a:cs typeface="Tahoma Bold"/>
              </a:rPr>
              <a:t>Giới</a:t>
            </a:r>
            <a:r>
              <a:rPr lang="en-SG" sz="6300" b="1" dirty="0">
                <a:solidFill>
                  <a:srgbClr val="02CDFF"/>
                </a:solidFill>
                <a:latin typeface="Tahoma Bold"/>
                <a:ea typeface="Tahoma Bold"/>
                <a:cs typeface="Tahoma Bold"/>
              </a:rPr>
              <a:t> </a:t>
            </a:r>
            <a:r>
              <a:rPr lang="en-SG" sz="6300" b="1" dirty="0" err="1">
                <a:solidFill>
                  <a:srgbClr val="02CDFF"/>
                </a:solidFill>
                <a:latin typeface="Tahoma Bold"/>
                <a:ea typeface="Tahoma Bold"/>
                <a:cs typeface="Tahoma Bold"/>
              </a:rPr>
              <a:t>thiệu</a:t>
            </a:r>
            <a:r>
              <a:rPr lang="en-SG" sz="6300" b="1" dirty="0">
                <a:solidFill>
                  <a:srgbClr val="02CDFF"/>
                </a:solidFill>
                <a:latin typeface="Tahoma Bold"/>
                <a:ea typeface="Tahoma Bold"/>
                <a:cs typeface="Tahoma Bold"/>
              </a:rPr>
              <a:t> </a:t>
            </a:r>
          </a:p>
          <a:p>
            <a:pPr algn="ctr">
              <a:lnSpc>
                <a:spcPts val="6930"/>
              </a:lnSpc>
            </a:pPr>
            <a:r>
              <a:rPr lang="en-US" sz="6300" b="1" dirty="0">
                <a:solidFill>
                  <a:srgbClr val="02CDFF"/>
                </a:solidFill>
                <a:latin typeface="Tahoma Bold"/>
                <a:ea typeface="Tahoma Bold"/>
                <a:cs typeface="Tahoma Bold"/>
                <a:sym typeface="Tahoma Bold"/>
              </a:rPr>
              <a:t>K-nearest neighbors</a:t>
            </a:r>
          </a:p>
        </p:txBody>
      </p:sp>
      <p:graphicFrame>
        <p:nvGraphicFramePr>
          <p:cNvPr id="5" name="Diagram 4">
            <a:extLst>
              <a:ext uri="{FF2B5EF4-FFF2-40B4-BE49-F238E27FC236}">
                <a16:creationId xmlns:a16="http://schemas.microsoft.com/office/drawing/2014/main" id="{EB5BE0B1-7E48-E9E4-A39D-3E872E0C98C7}"/>
              </a:ext>
            </a:extLst>
          </p:cNvPr>
          <p:cNvGraphicFramePr/>
          <p:nvPr>
            <p:extLst>
              <p:ext uri="{D42A27DB-BD31-4B8C-83A1-F6EECF244321}">
                <p14:modId xmlns:p14="http://schemas.microsoft.com/office/powerpoint/2010/main" val="1546125610"/>
              </p:ext>
            </p:extLst>
          </p:nvPr>
        </p:nvGraphicFramePr>
        <p:xfrm>
          <a:off x="5029200" y="2705100"/>
          <a:ext cx="3200400" cy="665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F6297048-6A24-C804-9CF6-D5FD7247FC57}"/>
              </a:ext>
            </a:extLst>
          </p:cNvPr>
          <p:cNvSpPr txBox="1"/>
          <p:nvPr/>
        </p:nvSpPr>
        <p:spPr>
          <a:xfrm>
            <a:off x="10439400" y="3931503"/>
            <a:ext cx="7239000" cy="1200329"/>
          </a:xfrm>
          <a:prstGeom prst="rect">
            <a:avLst/>
          </a:prstGeom>
          <a:noFill/>
        </p:spPr>
        <p:txBody>
          <a:bodyPr wrap="square">
            <a:spAutoFit/>
          </a:bodyPr>
          <a:lstStyle/>
          <a:p>
            <a:r>
              <a:rPr lang="en-SG" sz="2400" i="1" dirty="0" err="1">
                <a:latin typeface="Tahoma" panose="020B0604030504040204" pitchFamily="34" charset="0"/>
                <a:ea typeface="Tahoma" panose="020B0604030504040204" pitchFamily="34" charset="0"/>
                <a:cs typeface="Tahoma" panose="020B0604030504040204" pitchFamily="34" charset="0"/>
              </a:rPr>
              <a:t>Đối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với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bài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toán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phân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loại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nhãn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của</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điểm</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cần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phân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loại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là</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nhãn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phổ</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biến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nhất</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trong</a:t>
            </a:r>
            <a:r>
              <a:rPr lang="en-SG" sz="2400" i="1" dirty="0">
                <a:latin typeface="Tahoma" panose="020B0604030504040204" pitchFamily="34" charset="0"/>
                <a:ea typeface="Tahoma" panose="020B0604030504040204" pitchFamily="34" charset="0"/>
                <a:cs typeface="Tahoma" panose="020B0604030504040204" pitchFamily="34" charset="0"/>
              </a:rPr>
              <a:t> K </a:t>
            </a:r>
            <a:r>
              <a:rPr lang="en-SG" sz="2400" i="1" dirty="0" err="1">
                <a:latin typeface="Tahoma" panose="020B0604030504040204" pitchFamily="34" charset="0"/>
                <a:ea typeface="Tahoma" panose="020B0604030504040204" pitchFamily="34" charset="0"/>
                <a:cs typeface="Tahoma" panose="020B0604030504040204" pitchFamily="34" charset="0"/>
              </a:rPr>
              <a:t>láng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giềng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gần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nhất</a:t>
            </a:r>
            <a:r>
              <a:rPr lang="en-SG" sz="2400" i="1" dirty="0">
                <a:latin typeface="Tahoma" panose="020B0604030504040204" pitchFamily="34" charset="0"/>
                <a:ea typeface="Tahoma" panose="020B0604030504040204" pitchFamily="34" charset="0"/>
                <a:cs typeface="Tahoma" panose="020B0604030504040204" pitchFamily="34" charset="0"/>
              </a:rPr>
              <a:t>.</a:t>
            </a:r>
          </a:p>
        </p:txBody>
      </p:sp>
      <p:sp>
        <p:nvSpPr>
          <p:cNvPr id="9" name="TextBox 8">
            <a:extLst>
              <a:ext uri="{FF2B5EF4-FFF2-40B4-BE49-F238E27FC236}">
                <a16:creationId xmlns:a16="http://schemas.microsoft.com/office/drawing/2014/main" id="{07FAA8E1-02F7-1CBC-6701-C07B46BFC156}"/>
              </a:ext>
            </a:extLst>
          </p:cNvPr>
          <p:cNvSpPr txBox="1"/>
          <p:nvPr/>
        </p:nvSpPr>
        <p:spPr>
          <a:xfrm>
            <a:off x="10439400" y="7682686"/>
            <a:ext cx="6728460" cy="1200329"/>
          </a:xfrm>
          <a:prstGeom prst="rect">
            <a:avLst/>
          </a:prstGeom>
          <a:noFill/>
        </p:spPr>
        <p:txBody>
          <a:bodyPr wrap="square">
            <a:spAutoFit/>
          </a:bodyPr>
          <a:lstStyle/>
          <a:p>
            <a:r>
              <a:rPr lang="en-SG" sz="2400" i="1" dirty="0" err="1">
                <a:latin typeface="Tahoma" panose="020B0604030504040204" pitchFamily="34" charset="0"/>
                <a:ea typeface="Tahoma" panose="020B0604030504040204" pitchFamily="34" charset="0"/>
                <a:cs typeface="Tahoma" panose="020B0604030504040204" pitchFamily="34" charset="0"/>
              </a:rPr>
              <a:t>Đối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với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bài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toán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hồi</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quy</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giá</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trị</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dự</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đoán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là</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trung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bình</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hoặc</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trung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vị</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của</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giá</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trị</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mục</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tiêu</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của</a:t>
            </a:r>
            <a:r>
              <a:rPr lang="en-SG" sz="2400" i="1" dirty="0">
                <a:latin typeface="Tahoma" panose="020B0604030504040204" pitchFamily="34" charset="0"/>
                <a:ea typeface="Tahoma" panose="020B0604030504040204" pitchFamily="34" charset="0"/>
                <a:cs typeface="Tahoma" panose="020B0604030504040204" pitchFamily="34" charset="0"/>
              </a:rPr>
              <a:t> K </a:t>
            </a:r>
            <a:r>
              <a:rPr lang="en-SG" sz="2400" i="1" dirty="0" err="1">
                <a:latin typeface="Tahoma" panose="020B0604030504040204" pitchFamily="34" charset="0"/>
                <a:ea typeface="Tahoma" panose="020B0604030504040204" pitchFamily="34" charset="0"/>
                <a:cs typeface="Tahoma" panose="020B0604030504040204" pitchFamily="34" charset="0"/>
              </a:rPr>
              <a:t>láng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giềng</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gần</a:t>
            </a:r>
            <a:r>
              <a:rPr lang="en-SG" sz="2400" i="1" dirty="0">
                <a:latin typeface="Tahoma" panose="020B0604030504040204" pitchFamily="34" charset="0"/>
                <a:ea typeface="Tahoma" panose="020B0604030504040204" pitchFamily="34" charset="0"/>
                <a:cs typeface="Tahoma" panose="020B0604030504040204" pitchFamily="34" charset="0"/>
              </a:rPr>
              <a:t> </a:t>
            </a:r>
            <a:r>
              <a:rPr lang="en-SG" sz="2400" i="1" dirty="0" err="1">
                <a:latin typeface="Tahoma" panose="020B0604030504040204" pitchFamily="34" charset="0"/>
                <a:ea typeface="Tahoma" panose="020B0604030504040204" pitchFamily="34" charset="0"/>
                <a:cs typeface="Tahoma" panose="020B0604030504040204" pitchFamily="34" charset="0"/>
              </a:rPr>
              <a:t>nhất</a:t>
            </a:r>
            <a:r>
              <a:rPr lang="en-SG" sz="2400" i="1" dirty="0">
                <a:latin typeface="Tahoma" panose="020B0604030504040204" pitchFamily="34" charset="0"/>
                <a:ea typeface="Tahoma" panose="020B0604030504040204" pitchFamily="34" charset="0"/>
                <a:cs typeface="Tahoma" panose="020B0604030504040204" pitchFamily="34" charset="0"/>
              </a:rPr>
              <a:t>.</a:t>
            </a:r>
          </a:p>
        </p:txBody>
      </p:sp>
      <p:cxnSp>
        <p:nvCxnSpPr>
          <p:cNvPr id="11" name="Straight Arrow Connector 10">
            <a:extLst>
              <a:ext uri="{FF2B5EF4-FFF2-40B4-BE49-F238E27FC236}">
                <a16:creationId xmlns:a16="http://schemas.microsoft.com/office/drawing/2014/main" id="{D30F5E16-FE30-95B4-A773-7DF236C1945A}"/>
              </a:ext>
            </a:extLst>
          </p:cNvPr>
          <p:cNvCxnSpPr/>
          <p:nvPr/>
        </p:nvCxnSpPr>
        <p:spPr>
          <a:xfrm>
            <a:off x="8103870" y="8191500"/>
            <a:ext cx="208026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458B0DD-0B0A-FBF3-FA6A-45D2C5811701}"/>
              </a:ext>
            </a:extLst>
          </p:cNvPr>
          <p:cNvCxnSpPr/>
          <p:nvPr/>
        </p:nvCxnSpPr>
        <p:spPr>
          <a:xfrm>
            <a:off x="8001000" y="4533900"/>
            <a:ext cx="208026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0852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Random forest</a:t>
            </a:r>
          </a:p>
        </p:txBody>
      </p:sp>
      <p:sp>
        <p:nvSpPr>
          <p:cNvPr id="5" name="Rectangle 1">
            <a:extLst>
              <a:ext uri="{FF2B5EF4-FFF2-40B4-BE49-F238E27FC236}">
                <a16:creationId xmlns:a16="http://schemas.microsoft.com/office/drawing/2014/main" id="{0A6FBD74-1DB5-6CD4-DF05-D0AB3FB9709B}"/>
              </a:ext>
            </a:extLst>
          </p:cNvPr>
          <p:cNvSpPr>
            <a:spLocks noChangeArrowheads="1"/>
          </p:cNvSpPr>
          <p:nvPr/>
        </p:nvSpPr>
        <p:spPr bwMode="auto">
          <a:xfrm>
            <a:off x="762000" y="1409700"/>
            <a:ext cx="10134600" cy="2232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Random Forest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là</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một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thuật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toán</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máy</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thuộc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nhóm</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có</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giám</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sát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sử</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dụng</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trong</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bài</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toán</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phân</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loại</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và</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hồi</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quy</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Là</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một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phương</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pháp</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ensemble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kết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hợp</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kết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hợp</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nhiều</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cây</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quyết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định</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(decision trees)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để</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tạo</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ra</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một</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mô</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hình</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mạnh</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mẽ</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24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hơn</a:t>
            </a:r>
            <a:r>
              <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p>
        </p:txBody>
      </p:sp>
      <p:sp>
        <p:nvSpPr>
          <p:cNvPr id="7" name="TextBox 6">
            <a:extLst>
              <a:ext uri="{FF2B5EF4-FFF2-40B4-BE49-F238E27FC236}">
                <a16:creationId xmlns:a16="http://schemas.microsoft.com/office/drawing/2014/main" id="{EA59C26E-BE0A-4D8E-56A0-AF9DFB488A2F}"/>
              </a:ext>
            </a:extLst>
          </p:cNvPr>
          <p:cNvSpPr txBox="1"/>
          <p:nvPr/>
        </p:nvSpPr>
        <p:spPr>
          <a:xfrm>
            <a:off x="6400800" y="6438900"/>
            <a:ext cx="11887200" cy="3340979"/>
          </a:xfrm>
          <a:prstGeom prst="rect">
            <a:avLst/>
          </a:prstGeom>
          <a:noFill/>
        </p:spPr>
        <p:txBody>
          <a:bodyPr wrap="square">
            <a:spAutoFit/>
          </a:bodyPr>
          <a:lstStyle/>
          <a:p>
            <a:pPr algn="ctr" eaLnBrk="0" fontAlgn="base" hangingPunct="0">
              <a:lnSpc>
                <a:spcPct val="150000"/>
              </a:lnSpc>
              <a:spcBef>
                <a:spcPct val="0"/>
              </a:spcBef>
              <a:spcAft>
                <a:spcPct val="0"/>
              </a:spcAft>
            </a:pPr>
            <a:r>
              <a:rPr lang="en-SG" sz="2400" b="1" dirty="0" err="1">
                <a:latin typeface="Tahoma" panose="020B0604030504040204" pitchFamily="34" charset="0"/>
                <a:ea typeface="Tahoma" panose="020B0604030504040204" pitchFamily="34" charset="0"/>
                <a:cs typeface="Tahoma" panose="020B0604030504040204" pitchFamily="34" charset="0"/>
              </a:rPr>
              <a:t>Ứng</a:t>
            </a:r>
            <a:r>
              <a:rPr lang="en-SG" sz="2400" b="1" dirty="0">
                <a:latin typeface="Tahoma" panose="020B0604030504040204" pitchFamily="34" charset="0"/>
                <a:ea typeface="Tahoma" panose="020B0604030504040204" pitchFamily="34" charset="0"/>
                <a:cs typeface="Tahoma" panose="020B0604030504040204" pitchFamily="34" charset="0"/>
              </a:rPr>
              <a:t> </a:t>
            </a:r>
            <a:r>
              <a:rPr lang="en-SG" sz="2400" b="1" dirty="0" err="1">
                <a:latin typeface="Tahoma" panose="020B0604030504040204" pitchFamily="34" charset="0"/>
                <a:ea typeface="Tahoma" panose="020B0604030504040204" pitchFamily="34" charset="0"/>
                <a:cs typeface="Tahoma" panose="020B0604030504040204" pitchFamily="34" charset="0"/>
              </a:rPr>
              <a:t>dụng</a:t>
            </a:r>
            <a:r>
              <a:rPr lang="en-SG" sz="2400" b="1" dirty="0">
                <a:latin typeface="Tahoma" panose="020B0604030504040204" pitchFamily="34" charset="0"/>
                <a:ea typeface="Tahoma" panose="020B0604030504040204" pitchFamily="34" charset="0"/>
                <a:cs typeface="Tahoma" panose="020B0604030504040204" pitchFamily="34" charset="0"/>
              </a:rPr>
              <a:t> </a:t>
            </a:r>
            <a:r>
              <a:rPr lang="en-SG" sz="2400" b="1" dirty="0" err="1">
                <a:latin typeface="Tahoma" panose="020B0604030504040204" pitchFamily="34" charset="0"/>
                <a:ea typeface="Tahoma" panose="020B0604030504040204" pitchFamily="34" charset="0"/>
                <a:cs typeface="Tahoma" panose="020B0604030504040204" pitchFamily="34" charset="0"/>
              </a:rPr>
              <a:t>của</a:t>
            </a:r>
            <a:r>
              <a:rPr lang="en-SG" sz="2400" b="1" dirty="0">
                <a:latin typeface="Tahoma" panose="020B0604030504040204" pitchFamily="34" charset="0"/>
                <a:ea typeface="Tahoma" panose="020B0604030504040204" pitchFamily="34" charset="0"/>
                <a:cs typeface="Tahoma" panose="020B0604030504040204" pitchFamily="34" charset="0"/>
              </a:rPr>
              <a:t> Random Forest</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en-SG" sz="2400" dirty="0" err="1">
                <a:latin typeface="Tahoma" panose="020B0604030504040204" pitchFamily="34" charset="0"/>
                <a:ea typeface="Tahoma" panose="020B0604030504040204" pitchFamily="34" charset="0"/>
                <a:cs typeface="Tahoma" panose="020B0604030504040204" pitchFamily="34" charset="0"/>
              </a:rPr>
              <a:t>Phân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loại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Phân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loại</a:t>
            </a:r>
            <a:r>
              <a:rPr lang="en-SG" sz="2400" dirty="0">
                <a:latin typeface="Tahoma" panose="020B0604030504040204" pitchFamily="34" charset="0"/>
                <a:ea typeface="Tahoma" panose="020B0604030504040204" pitchFamily="34" charset="0"/>
                <a:cs typeface="Tahoma" panose="020B0604030504040204" pitchFamily="34" charset="0"/>
              </a:rPr>
              <a:t> email </a:t>
            </a:r>
            <a:r>
              <a:rPr lang="en-SG" sz="2400" dirty="0" err="1">
                <a:latin typeface="Tahoma" panose="020B0604030504040204" pitchFamily="34" charset="0"/>
                <a:ea typeface="Tahoma" panose="020B0604030504040204" pitchFamily="34" charset="0"/>
                <a:cs typeface="Tahoma" panose="020B0604030504040204" pitchFamily="34" charset="0"/>
              </a:rPr>
              <a:t>là</a:t>
            </a:r>
            <a:r>
              <a:rPr lang="en-SG" sz="2400" dirty="0">
                <a:latin typeface="Tahoma" panose="020B0604030504040204" pitchFamily="34" charset="0"/>
                <a:ea typeface="Tahoma" panose="020B0604030504040204" pitchFamily="34" charset="0"/>
                <a:cs typeface="Tahoma" panose="020B0604030504040204" pitchFamily="34" charset="0"/>
              </a:rPr>
              <a:t> spam hay </a:t>
            </a:r>
            <a:r>
              <a:rPr lang="en-SG" sz="2400" dirty="0" err="1">
                <a:latin typeface="Tahoma" panose="020B0604030504040204" pitchFamily="34" charset="0"/>
                <a:ea typeface="Tahoma" panose="020B0604030504040204" pitchFamily="34" charset="0"/>
                <a:cs typeface="Tahoma" panose="020B0604030504040204" pitchFamily="34" charset="0"/>
              </a:rPr>
              <a:t>không</a:t>
            </a:r>
            <a:r>
              <a:rPr lang="en-SG" sz="2400" dirty="0">
                <a:latin typeface="Tahoma" panose="020B0604030504040204" pitchFamily="34" charset="0"/>
                <a:ea typeface="Tahoma" panose="020B0604030504040204" pitchFamily="34" charset="0"/>
                <a:cs typeface="Tahoma" panose="020B0604030504040204" pitchFamily="34" charset="0"/>
              </a:rPr>
              <a:t> spam, </a:t>
            </a:r>
            <a:r>
              <a:rPr lang="en-SG" sz="2400" dirty="0" err="1">
                <a:latin typeface="Tahoma" panose="020B0604030504040204" pitchFamily="34" charset="0"/>
                <a:ea typeface="Tahoma" panose="020B0604030504040204" pitchFamily="34" charset="0"/>
                <a:cs typeface="Tahoma" panose="020B0604030504040204" pitchFamily="34" charset="0"/>
              </a:rPr>
              <a:t>phân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loại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các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bệnh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lý</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trong</a:t>
            </a:r>
            <a:r>
              <a:rPr lang="en-SG" sz="2400" dirty="0">
                <a:latin typeface="Tahoma" panose="020B0604030504040204" pitchFamily="34" charset="0"/>
                <a:ea typeface="Tahoma" panose="020B0604030504040204" pitchFamily="34" charset="0"/>
                <a:cs typeface="Tahoma" panose="020B0604030504040204" pitchFamily="34" charset="0"/>
              </a:rPr>
              <a:t> y </a:t>
            </a:r>
            <a:r>
              <a:rPr lang="en-SG" sz="2400" dirty="0" err="1">
                <a:latin typeface="Tahoma" panose="020B0604030504040204" pitchFamily="34" charset="0"/>
                <a:ea typeface="Tahoma" panose="020B0604030504040204" pitchFamily="34" charset="0"/>
                <a:cs typeface="Tahoma" panose="020B0604030504040204" pitchFamily="34" charset="0"/>
              </a:rPr>
              <a:t>tế</a:t>
            </a:r>
            <a:r>
              <a:rPr lang="en-SG" sz="2400" dirty="0">
                <a:latin typeface="Tahoma" panose="020B0604030504040204" pitchFamily="34" charset="0"/>
                <a:ea typeface="Tahoma" panose="020B0604030504040204" pitchFamily="34" charset="0"/>
                <a:cs typeface="Tahoma" panose="020B0604030504040204" pitchFamily="34" charset="0"/>
              </a:rPr>
              <a:t>.</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en-SG" sz="2400" dirty="0" err="1">
                <a:latin typeface="Tahoma" panose="020B0604030504040204" pitchFamily="34" charset="0"/>
                <a:ea typeface="Tahoma" panose="020B0604030504040204" pitchFamily="34" charset="0"/>
                <a:cs typeface="Tahoma" panose="020B0604030504040204" pitchFamily="34" charset="0"/>
              </a:rPr>
              <a:t>Hồi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quy</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Dự</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đoán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giá</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trị</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bất</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động</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sản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dự</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đoán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nhu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cầu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sản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phẩm</a:t>
            </a:r>
            <a:r>
              <a:rPr lang="en-SG" sz="2400" dirty="0">
                <a:latin typeface="Tahoma" panose="020B0604030504040204" pitchFamily="34" charset="0"/>
                <a:ea typeface="Tahoma" panose="020B0604030504040204" pitchFamily="34" charset="0"/>
                <a:cs typeface="Tahoma" panose="020B0604030504040204" pitchFamily="34" charset="0"/>
              </a:rPr>
              <a:t>.</a:t>
            </a:r>
          </a:p>
          <a:p>
            <a:pPr marL="457200" indent="-457200" algn="just" eaLnBrk="0" fontAlgn="base" hangingPunct="0">
              <a:lnSpc>
                <a:spcPct val="150000"/>
              </a:lnSpc>
              <a:spcBef>
                <a:spcPct val="0"/>
              </a:spcBef>
              <a:spcAft>
                <a:spcPct val="0"/>
              </a:spcAft>
              <a:buFont typeface="Wingdings" panose="05000000000000000000" pitchFamily="2" charset="2"/>
              <a:buChar char="§"/>
            </a:pPr>
            <a:r>
              <a:rPr lang="en-SG" sz="2400" dirty="0" err="1">
                <a:latin typeface="Tahoma" panose="020B0604030504040204" pitchFamily="34" charset="0"/>
                <a:ea typeface="Tahoma" panose="020B0604030504040204" pitchFamily="34" charset="0"/>
                <a:cs typeface="Tahoma" panose="020B0604030504040204" pitchFamily="34" charset="0"/>
              </a:rPr>
              <a:t>Phân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tích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dữ</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liệu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lớn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Xử</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lý</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và</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phân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tích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các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tập</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dữ</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liệu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lớn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trong</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tài</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chính</a:t>
            </a:r>
            <a:r>
              <a:rPr lang="en-SG" sz="2400" dirty="0">
                <a:latin typeface="Tahoma" panose="020B0604030504040204" pitchFamily="34" charset="0"/>
                <a:ea typeface="Tahoma" panose="020B0604030504040204" pitchFamily="34" charset="0"/>
                <a:cs typeface="Tahoma" panose="020B0604030504040204" pitchFamily="34" charset="0"/>
              </a:rPr>
              <a:t>, marketing, </a:t>
            </a:r>
            <a:r>
              <a:rPr lang="en-SG" sz="2400" dirty="0" err="1">
                <a:latin typeface="Tahoma" panose="020B0604030504040204" pitchFamily="34" charset="0"/>
                <a:ea typeface="Tahoma" panose="020B0604030504040204" pitchFamily="34" charset="0"/>
                <a:cs typeface="Tahoma" panose="020B0604030504040204" pitchFamily="34" charset="0"/>
              </a:rPr>
              <a:t>và</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nhiều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lĩnh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vực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khác</a:t>
            </a:r>
            <a:r>
              <a:rPr lang="en-SG" sz="2400" dirty="0">
                <a:latin typeface="Tahoma" panose="020B0604030504040204" pitchFamily="34" charset="0"/>
                <a:ea typeface="Tahoma" panose="020B0604030504040204" pitchFamily="34" charset="0"/>
                <a:cs typeface="Tahoma" panose="020B0604030504040204" pitchFamily="34" charset="0"/>
              </a:rPr>
              <a:t>.</a:t>
            </a:r>
          </a:p>
        </p:txBody>
      </p:sp>
      <p:pic>
        <p:nvPicPr>
          <p:cNvPr id="3075" name="Picture 3" descr="Random Forest là gì? Ứng dụng của thuật toán trong Machine Learning">
            <a:extLst>
              <a:ext uri="{FF2B5EF4-FFF2-40B4-BE49-F238E27FC236}">
                <a16:creationId xmlns:a16="http://schemas.microsoft.com/office/drawing/2014/main" id="{74D645BB-D6EB-4AF8-DF16-4AA783905D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070" y="4838700"/>
            <a:ext cx="6191250" cy="441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847D131E-4F24-70B1-34C5-779947C0D312}"/>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Random forest</a:t>
            </a:r>
          </a:p>
        </p:txBody>
      </p:sp>
      <p:graphicFrame>
        <p:nvGraphicFramePr>
          <p:cNvPr id="3" name="Diagram 2">
            <a:extLst>
              <a:ext uri="{FF2B5EF4-FFF2-40B4-BE49-F238E27FC236}">
                <a16:creationId xmlns:a16="http://schemas.microsoft.com/office/drawing/2014/main" id="{40174303-0013-8484-DD61-1851CE18ECED}"/>
              </a:ext>
            </a:extLst>
          </p:cNvPr>
          <p:cNvGraphicFramePr/>
          <p:nvPr>
            <p:extLst>
              <p:ext uri="{D42A27DB-BD31-4B8C-83A1-F6EECF244321}">
                <p14:modId xmlns:p14="http://schemas.microsoft.com/office/powerpoint/2010/main" val="1202614956"/>
              </p:ext>
            </p:extLst>
          </p:nvPr>
        </p:nvGraphicFramePr>
        <p:xfrm>
          <a:off x="609600" y="2590800"/>
          <a:ext cx="17315711"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09B85A50-236C-BCD3-4015-667AAD90A14D}"/>
              </a:ext>
            </a:extLst>
          </p:cNvPr>
          <p:cNvSpPr txBox="1"/>
          <p:nvPr/>
        </p:nvSpPr>
        <p:spPr>
          <a:xfrm>
            <a:off x="5181600" y="2400300"/>
            <a:ext cx="10134600" cy="646331"/>
          </a:xfrm>
          <a:prstGeom prst="rect">
            <a:avLst/>
          </a:prstGeom>
          <a:noFill/>
        </p:spPr>
        <p:txBody>
          <a:bodyPr wrap="square">
            <a:spAutoFit/>
          </a:bodyPr>
          <a:lstStyle/>
          <a:p>
            <a:r>
              <a:rPr lang="vi-VN" sz="3600" b="1" dirty="0">
                <a:latin typeface="Tahoma" panose="020B0604030504040204" pitchFamily="34" charset="0"/>
                <a:ea typeface="Tahoma" panose="020B0604030504040204" pitchFamily="34" charset="0"/>
                <a:cs typeface="Tahoma" panose="020B0604030504040204" pitchFamily="34" charset="0"/>
              </a:rPr>
              <a:t>Các bước xây dựng Random Forest</a:t>
            </a:r>
            <a:endParaRPr lang="en-SG" sz="36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91579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B1BCB6E5-6B5A-4B78-E4CF-CED5F17505FA}"/>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Random forest</a:t>
            </a:r>
          </a:p>
        </p:txBody>
      </p:sp>
      <p:sp>
        <p:nvSpPr>
          <p:cNvPr id="4" name="TextBox 3">
            <a:extLst>
              <a:ext uri="{FF2B5EF4-FFF2-40B4-BE49-F238E27FC236}">
                <a16:creationId xmlns:a16="http://schemas.microsoft.com/office/drawing/2014/main" id="{09C4F6C5-EAED-7D78-8AE8-8A02CA7109EC}"/>
              </a:ext>
            </a:extLst>
          </p:cNvPr>
          <p:cNvSpPr txBox="1"/>
          <p:nvPr/>
        </p:nvSpPr>
        <p:spPr>
          <a:xfrm>
            <a:off x="15240" y="5181600"/>
            <a:ext cx="4732020" cy="584775"/>
          </a:xfrm>
          <a:prstGeom prst="rect">
            <a:avLst/>
          </a:prstGeom>
          <a:noFill/>
        </p:spPr>
        <p:txBody>
          <a:bodyPr wrap="square">
            <a:spAutoFit/>
          </a:bodyPr>
          <a:lstStyle/>
          <a:p>
            <a:r>
              <a:rPr lang="en-SG" sz="3200" b="1" dirty="0" err="1">
                <a:latin typeface="Tahoma" panose="020B0604030504040204" pitchFamily="34" charset="0"/>
                <a:ea typeface="Tahoma" panose="020B0604030504040204" pitchFamily="34" charset="0"/>
                <a:cs typeface="Tahoma" panose="020B0604030504040204" pitchFamily="34" charset="0"/>
              </a:rPr>
              <a:t>Nguyên</a:t>
            </a:r>
            <a:r>
              <a:rPr lang="en-SG" sz="3200" b="1" dirty="0">
                <a:latin typeface="Tahoma" panose="020B0604030504040204" pitchFamily="34" charset="0"/>
                <a:ea typeface="Tahoma" panose="020B0604030504040204" pitchFamily="34" charset="0"/>
                <a:cs typeface="Tahoma" panose="020B0604030504040204" pitchFamily="34" charset="0"/>
              </a:rPr>
              <a:t> </a:t>
            </a:r>
            <a:r>
              <a:rPr lang="en-SG" sz="3200" b="1" dirty="0" err="1">
                <a:latin typeface="Tahoma" panose="020B0604030504040204" pitchFamily="34" charset="0"/>
                <a:ea typeface="Tahoma" panose="020B0604030504040204" pitchFamily="34" charset="0"/>
                <a:cs typeface="Tahoma" panose="020B0604030504040204" pitchFamily="34" charset="0"/>
              </a:rPr>
              <a:t>lý</a:t>
            </a:r>
            <a:r>
              <a:rPr lang="en-SG" sz="3200" b="1" dirty="0">
                <a:latin typeface="Tahoma" panose="020B0604030504040204" pitchFamily="34" charset="0"/>
                <a:ea typeface="Tahoma" panose="020B0604030504040204" pitchFamily="34" charset="0"/>
                <a:cs typeface="Tahoma" panose="020B0604030504040204" pitchFamily="34" charset="0"/>
              </a:rPr>
              <a:t> </a:t>
            </a:r>
            <a:r>
              <a:rPr lang="en-SG" sz="3200" b="1" dirty="0" err="1">
                <a:latin typeface="Tahoma" panose="020B0604030504040204" pitchFamily="34" charset="0"/>
                <a:ea typeface="Tahoma" panose="020B0604030504040204" pitchFamily="34" charset="0"/>
                <a:cs typeface="Tahoma" panose="020B0604030504040204" pitchFamily="34" charset="0"/>
              </a:rPr>
              <a:t>hoạt</a:t>
            </a:r>
            <a:r>
              <a:rPr lang="en-SG" sz="3200" b="1" dirty="0">
                <a:latin typeface="Tahoma" panose="020B0604030504040204" pitchFamily="34" charset="0"/>
                <a:ea typeface="Tahoma" panose="020B0604030504040204" pitchFamily="34" charset="0"/>
                <a:cs typeface="Tahoma" panose="020B0604030504040204" pitchFamily="34" charset="0"/>
              </a:rPr>
              <a:t> </a:t>
            </a:r>
            <a:r>
              <a:rPr lang="en-SG" sz="3200" b="1" dirty="0" err="1">
                <a:latin typeface="Tahoma" panose="020B0604030504040204" pitchFamily="34" charset="0"/>
                <a:ea typeface="Tahoma" panose="020B0604030504040204" pitchFamily="34" charset="0"/>
                <a:cs typeface="Tahoma" panose="020B0604030504040204" pitchFamily="34" charset="0"/>
              </a:rPr>
              <a:t>động</a:t>
            </a:r>
            <a:endParaRPr lang="en-SG" sz="3200" b="1" dirty="0">
              <a:latin typeface="Tahoma" panose="020B0604030504040204" pitchFamily="34" charset="0"/>
              <a:ea typeface="Tahoma" panose="020B0604030504040204" pitchFamily="34" charset="0"/>
              <a:cs typeface="Tahoma" panose="020B0604030504040204" pitchFamily="34" charset="0"/>
            </a:endParaRPr>
          </a:p>
        </p:txBody>
      </p:sp>
      <p:grpSp>
        <p:nvGrpSpPr>
          <p:cNvPr id="5" name="Group 4">
            <a:extLst>
              <a:ext uri="{FF2B5EF4-FFF2-40B4-BE49-F238E27FC236}">
                <a16:creationId xmlns:a16="http://schemas.microsoft.com/office/drawing/2014/main" id="{D13E3D15-7573-8F5C-E411-5ADBAAE30F22}"/>
              </a:ext>
            </a:extLst>
          </p:cNvPr>
          <p:cNvGrpSpPr/>
          <p:nvPr/>
        </p:nvGrpSpPr>
        <p:grpSpPr>
          <a:xfrm>
            <a:off x="5219701" y="1958296"/>
            <a:ext cx="3009900" cy="3246164"/>
            <a:chOff x="587700" y="81"/>
            <a:chExt cx="2025000" cy="3246164"/>
          </a:xfrm>
          <a:scene3d>
            <a:camera prst="orthographicFront"/>
            <a:lightRig rig="flat" dir="t"/>
          </a:scene3d>
        </p:grpSpPr>
        <p:sp>
          <p:nvSpPr>
            <p:cNvPr id="6" name="Rectangle 5">
              <a:extLst>
                <a:ext uri="{FF2B5EF4-FFF2-40B4-BE49-F238E27FC236}">
                  <a16:creationId xmlns:a16="http://schemas.microsoft.com/office/drawing/2014/main" id="{EAECF1DE-70A2-2A0C-93BB-64B37BC02F20}"/>
                </a:ext>
              </a:extLst>
            </p:cNvPr>
            <p:cNvSpPr/>
            <p:nvPr/>
          </p:nvSpPr>
          <p:spPr>
            <a:xfrm>
              <a:off x="587700" y="81"/>
              <a:ext cx="2025000" cy="3246164"/>
            </a:xfrm>
            <a:prstGeom prst="rect">
              <a:avLst/>
            </a:prstGeom>
          </p:spPr>
          <p:style>
            <a:lnRef idx="2">
              <a:schemeClr val="accent2"/>
            </a:lnRef>
            <a:fillRef idx="1">
              <a:schemeClr val="lt1"/>
            </a:fillRef>
            <a:effectRef idx="0">
              <a:schemeClr val="accent2"/>
            </a:effectRef>
            <a:fontRef idx="minor">
              <a:schemeClr val="dk1"/>
            </a:fontRef>
          </p:style>
          <p:txBody>
            <a:bodyPr/>
            <a:lstStyle/>
            <a:p>
              <a:endParaRPr lang="en-SG"/>
            </a:p>
          </p:txBody>
        </p:sp>
        <p:sp>
          <p:nvSpPr>
            <p:cNvPr id="7" name="TextBox 6">
              <a:extLst>
                <a:ext uri="{FF2B5EF4-FFF2-40B4-BE49-F238E27FC236}">
                  <a16:creationId xmlns:a16="http://schemas.microsoft.com/office/drawing/2014/main" id="{4A458779-A1D6-3BC5-2344-0A07D7747883}"/>
                </a:ext>
              </a:extLst>
            </p:cNvPr>
            <p:cNvSpPr txBox="1"/>
            <p:nvPr/>
          </p:nvSpPr>
          <p:spPr>
            <a:xfrm>
              <a:off x="587700" y="81"/>
              <a:ext cx="2025000" cy="3246164"/>
            </a:xfrm>
            <a:prstGeom prst="rect">
              <a:avLst/>
            </a:prstGeom>
          </p:spPr>
          <p:style>
            <a:lnRef idx="2">
              <a:schemeClr val="accent2"/>
            </a:lnRef>
            <a:fillRef idx="1">
              <a:schemeClr val="lt1"/>
            </a:fillRef>
            <a:effectRef idx="0">
              <a:schemeClr val="accent2"/>
            </a:effectRef>
            <a:fontRef idx="minor">
              <a:schemeClr val="dk1"/>
            </a:fontRef>
          </p:style>
          <p:txBody>
            <a:bodyPr spcFirstLastPara="0" vert="horz" wrap="square" lIns="165100" tIns="165100" rIns="165100" bIns="165100" numCol="1" spcCol="1270" anchor="ctr" anchorCtr="0">
              <a:noAutofit/>
            </a:bodyPr>
            <a:lstStyle/>
            <a:p>
              <a:pPr marL="0" lvl="0" indent="0" algn="ctr" defTabSz="2889250">
                <a:lnSpc>
                  <a:spcPct val="90000"/>
                </a:lnSpc>
                <a:spcBef>
                  <a:spcPct val="0"/>
                </a:spcBef>
                <a:spcAft>
                  <a:spcPct val="35000"/>
                </a:spcAft>
                <a:buNone/>
              </a:pPr>
              <a:r>
                <a:rPr lang="en-SG" sz="4400" dirty="0" err="1">
                  <a:latin typeface="Tahoma" panose="020B0604030504040204" pitchFamily="34" charset="0"/>
                  <a:ea typeface="Tahoma" panose="020B0604030504040204" pitchFamily="34" charset="0"/>
                  <a:cs typeface="Tahoma" panose="020B0604030504040204" pitchFamily="34" charset="0"/>
                </a:rPr>
                <a:t>Cây</a:t>
              </a:r>
              <a:r>
                <a:rPr lang="en-SG" sz="4400" dirty="0">
                  <a:latin typeface="Tahoma" panose="020B0604030504040204" pitchFamily="34" charset="0"/>
                  <a:ea typeface="Tahoma" panose="020B0604030504040204" pitchFamily="34" charset="0"/>
                  <a:cs typeface="Tahoma" panose="020B0604030504040204" pitchFamily="34" charset="0"/>
                </a:rPr>
                <a:t> </a:t>
              </a:r>
              <a:r>
                <a:rPr lang="en-SG" sz="4400" dirty="0" err="1">
                  <a:latin typeface="Tahoma" panose="020B0604030504040204" pitchFamily="34" charset="0"/>
                  <a:ea typeface="Tahoma" panose="020B0604030504040204" pitchFamily="34" charset="0"/>
                  <a:cs typeface="Tahoma" panose="020B0604030504040204" pitchFamily="34" charset="0"/>
                </a:rPr>
                <a:t>quyết</a:t>
              </a:r>
              <a:r>
                <a:rPr lang="en-SG" sz="4400" dirty="0">
                  <a:latin typeface="Tahoma" panose="020B0604030504040204" pitchFamily="34" charset="0"/>
                  <a:ea typeface="Tahoma" panose="020B0604030504040204" pitchFamily="34" charset="0"/>
                  <a:cs typeface="Tahoma" panose="020B0604030504040204" pitchFamily="34" charset="0"/>
                </a:rPr>
                <a:t> </a:t>
              </a:r>
              <a:r>
                <a:rPr lang="en-SG" sz="4400" dirty="0" err="1">
                  <a:latin typeface="Tahoma" panose="020B0604030504040204" pitchFamily="34" charset="0"/>
                  <a:ea typeface="Tahoma" panose="020B0604030504040204" pitchFamily="34" charset="0"/>
                  <a:cs typeface="Tahoma" panose="020B0604030504040204" pitchFamily="34" charset="0"/>
                </a:rPr>
                <a:t>định</a:t>
              </a:r>
              <a:endParaRPr lang="en-SG" sz="4400" kern="1200" dirty="0">
                <a:latin typeface="Tahoma" panose="020B0604030504040204" pitchFamily="34" charset="0"/>
                <a:ea typeface="Tahoma" panose="020B0604030504040204" pitchFamily="34" charset="0"/>
                <a:cs typeface="Tahoma" panose="020B0604030504040204" pitchFamily="34" charset="0"/>
              </a:endParaRPr>
            </a:p>
          </p:txBody>
        </p:sp>
      </p:grpSp>
      <p:grpSp>
        <p:nvGrpSpPr>
          <p:cNvPr id="8" name="Group 7">
            <a:extLst>
              <a:ext uri="{FF2B5EF4-FFF2-40B4-BE49-F238E27FC236}">
                <a16:creationId xmlns:a16="http://schemas.microsoft.com/office/drawing/2014/main" id="{C6F33D25-1B42-E109-E44C-16178EA68FDA}"/>
              </a:ext>
            </a:extLst>
          </p:cNvPr>
          <p:cNvGrpSpPr/>
          <p:nvPr/>
        </p:nvGrpSpPr>
        <p:grpSpPr>
          <a:xfrm>
            <a:off x="5185410" y="5766375"/>
            <a:ext cx="3040380" cy="3246164"/>
            <a:chOff x="587700" y="81"/>
            <a:chExt cx="2025000" cy="3246164"/>
          </a:xfrm>
          <a:scene3d>
            <a:camera prst="orthographicFront"/>
            <a:lightRig rig="flat" dir="t"/>
          </a:scene3d>
        </p:grpSpPr>
        <p:sp>
          <p:nvSpPr>
            <p:cNvPr id="9" name="Rectangle 8">
              <a:extLst>
                <a:ext uri="{FF2B5EF4-FFF2-40B4-BE49-F238E27FC236}">
                  <a16:creationId xmlns:a16="http://schemas.microsoft.com/office/drawing/2014/main" id="{8AA15E0C-692B-EB77-DFD3-592EB7932EDB}"/>
                </a:ext>
              </a:extLst>
            </p:cNvPr>
            <p:cNvSpPr/>
            <p:nvPr/>
          </p:nvSpPr>
          <p:spPr>
            <a:xfrm>
              <a:off x="587700" y="81"/>
              <a:ext cx="2025000" cy="3246164"/>
            </a:xfrm>
            <a:prstGeom prst="rect">
              <a:avLst/>
            </a:prstGeom>
          </p:spPr>
          <p:style>
            <a:lnRef idx="2">
              <a:schemeClr val="accent1"/>
            </a:lnRef>
            <a:fillRef idx="1">
              <a:schemeClr val="lt1"/>
            </a:fillRef>
            <a:effectRef idx="0">
              <a:schemeClr val="accent1"/>
            </a:effectRef>
            <a:fontRef idx="minor">
              <a:schemeClr val="dk1"/>
            </a:fontRef>
          </p:style>
          <p:txBody>
            <a:bodyPr/>
            <a:lstStyle/>
            <a:p>
              <a:endParaRPr lang="en-SG"/>
            </a:p>
          </p:txBody>
        </p:sp>
        <p:sp>
          <p:nvSpPr>
            <p:cNvPr id="10" name="TextBox 9">
              <a:extLst>
                <a:ext uri="{FF2B5EF4-FFF2-40B4-BE49-F238E27FC236}">
                  <a16:creationId xmlns:a16="http://schemas.microsoft.com/office/drawing/2014/main" id="{2E7DD1D8-A904-EB9A-8E16-3A4BBB5ABAAD}"/>
                </a:ext>
              </a:extLst>
            </p:cNvPr>
            <p:cNvSpPr txBox="1"/>
            <p:nvPr/>
          </p:nvSpPr>
          <p:spPr>
            <a:xfrm>
              <a:off x="587700" y="81"/>
              <a:ext cx="2025000" cy="3246164"/>
            </a:xfrm>
            <a:prstGeom prst="rect">
              <a:avLst/>
            </a:prstGeom>
          </p:spPr>
          <p:style>
            <a:lnRef idx="2">
              <a:schemeClr val="accent1"/>
            </a:lnRef>
            <a:fillRef idx="1">
              <a:schemeClr val="lt1"/>
            </a:fillRef>
            <a:effectRef idx="0">
              <a:schemeClr val="accent1"/>
            </a:effectRef>
            <a:fontRef idx="minor">
              <a:schemeClr val="dk1"/>
            </a:fontRef>
          </p:style>
          <p:txBody>
            <a:bodyPr spcFirstLastPara="0" vert="horz" wrap="square" lIns="165100" tIns="165100" rIns="165100" bIns="165100" numCol="1" spcCol="1270" anchor="ctr" anchorCtr="0">
              <a:noAutofit/>
            </a:bodyPr>
            <a:lstStyle/>
            <a:p>
              <a:pPr algn="ctr" defTabSz="2889250">
                <a:lnSpc>
                  <a:spcPct val="90000"/>
                </a:lnSpc>
                <a:spcBef>
                  <a:spcPct val="0"/>
                </a:spcBef>
                <a:spcAft>
                  <a:spcPct val="35000"/>
                </a:spcAft>
              </a:pPr>
              <a:r>
                <a:rPr lang="en-SG" sz="4400" dirty="0">
                  <a:latin typeface="Tahoma" panose="020B0604030504040204" pitchFamily="34" charset="0"/>
                  <a:ea typeface="Tahoma" panose="020B0604030504040204" pitchFamily="34" charset="0"/>
                  <a:cs typeface="Tahoma" panose="020B0604030504040204" pitchFamily="34" charset="0"/>
                </a:rPr>
                <a:t>Ensemble</a:t>
              </a:r>
            </a:p>
          </p:txBody>
        </p:sp>
      </p:grpSp>
      <p:sp>
        <p:nvSpPr>
          <p:cNvPr id="12" name="TextBox 11">
            <a:extLst>
              <a:ext uri="{FF2B5EF4-FFF2-40B4-BE49-F238E27FC236}">
                <a16:creationId xmlns:a16="http://schemas.microsoft.com/office/drawing/2014/main" id="{E92C457D-A4C2-CCE8-A9EC-0910E3A46805}"/>
              </a:ext>
            </a:extLst>
          </p:cNvPr>
          <p:cNvSpPr txBox="1"/>
          <p:nvPr/>
        </p:nvSpPr>
        <p:spPr>
          <a:xfrm>
            <a:off x="9391650" y="2944641"/>
            <a:ext cx="5105400" cy="1815882"/>
          </a:xfrm>
          <a:prstGeom prst="rect">
            <a:avLst/>
          </a:prstGeom>
          <a:noFill/>
        </p:spPr>
        <p:txBody>
          <a:bodyPr wrap="square">
            <a:spAutoFit/>
          </a:bodyPr>
          <a:lstStyle/>
          <a:p>
            <a:pPr algn="just"/>
            <a:r>
              <a:rPr lang="vi-VN" sz="2800" dirty="0">
                <a:latin typeface="Tahoma" panose="020B0604030504040204" pitchFamily="34" charset="0"/>
                <a:ea typeface="Tahoma" panose="020B0604030504040204" pitchFamily="34" charset="0"/>
                <a:cs typeface="Tahoma" panose="020B0604030504040204" pitchFamily="34" charset="0"/>
              </a:rPr>
              <a:t>Là một mô hình học máy phân loại hoặc hồi quy đơn giản, dựa trên các quyết định phân nhánh.</a:t>
            </a:r>
            <a:endParaRPr lang="en-SG" sz="2800" dirty="0">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A1999D7E-7614-D6D7-BEC8-23B955CCC01A}"/>
              </a:ext>
            </a:extLst>
          </p:cNvPr>
          <p:cNvSpPr txBox="1"/>
          <p:nvPr/>
        </p:nvSpPr>
        <p:spPr>
          <a:xfrm>
            <a:off x="9391650" y="6667500"/>
            <a:ext cx="5105400" cy="1815882"/>
          </a:xfrm>
          <a:prstGeom prst="rect">
            <a:avLst/>
          </a:prstGeom>
          <a:noFill/>
        </p:spPr>
        <p:txBody>
          <a:bodyPr wrap="square">
            <a:spAutoFit/>
          </a:bodyPr>
          <a:lstStyle/>
          <a:p>
            <a:pPr algn="just"/>
            <a:r>
              <a:rPr lang="en-US" sz="2800" dirty="0">
                <a:latin typeface="Tahoma" panose="020B0604030504040204" pitchFamily="34" charset="0"/>
                <a:ea typeface="Tahoma" panose="020B0604030504040204" pitchFamily="34" charset="0"/>
                <a:cs typeface="Tahoma" panose="020B0604030504040204" pitchFamily="34" charset="0"/>
              </a:rPr>
              <a:t>T</a:t>
            </a:r>
            <a:r>
              <a:rPr lang="vi-VN" sz="2800" dirty="0">
                <a:latin typeface="Tahoma" panose="020B0604030504040204" pitchFamily="34" charset="0"/>
                <a:ea typeface="Tahoma" panose="020B0604030504040204" pitchFamily="34" charset="0"/>
                <a:cs typeface="Tahoma" panose="020B0604030504040204" pitchFamily="34" charset="0"/>
              </a:rPr>
              <a:t>ạo ra nhiều cây quyết định, mỗi cây được huấn luyện trên một tập con dữ liệu ngẫu nhiên từ tập huấn luyện.</a:t>
            </a:r>
            <a:endParaRPr lang="en-SG" sz="2800" dirty="0">
              <a:latin typeface="Tahoma" panose="020B0604030504040204" pitchFamily="34" charset="0"/>
              <a:ea typeface="Tahoma" panose="020B0604030504040204" pitchFamily="34" charset="0"/>
              <a:cs typeface="Tahoma" panose="020B0604030504040204" pitchFamily="34" charset="0"/>
            </a:endParaRPr>
          </a:p>
        </p:txBody>
      </p:sp>
      <p:cxnSp>
        <p:nvCxnSpPr>
          <p:cNvPr id="16" name="Straight Arrow Connector 15">
            <a:extLst>
              <a:ext uri="{FF2B5EF4-FFF2-40B4-BE49-F238E27FC236}">
                <a16:creationId xmlns:a16="http://schemas.microsoft.com/office/drawing/2014/main" id="{45957694-A391-4624-97AC-958C925B03BC}"/>
              </a:ext>
            </a:extLst>
          </p:cNvPr>
          <p:cNvCxnSpPr/>
          <p:nvPr/>
        </p:nvCxnSpPr>
        <p:spPr>
          <a:xfrm>
            <a:off x="8534400" y="3783747"/>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FED1CE4-5CC5-4B11-C420-07D2ED32A7BE}"/>
              </a:ext>
            </a:extLst>
          </p:cNvPr>
          <p:cNvCxnSpPr/>
          <p:nvPr/>
        </p:nvCxnSpPr>
        <p:spPr>
          <a:xfrm>
            <a:off x="8534400" y="7575441"/>
            <a:ext cx="60960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ight Brace 17">
            <a:extLst>
              <a:ext uri="{FF2B5EF4-FFF2-40B4-BE49-F238E27FC236}">
                <a16:creationId xmlns:a16="http://schemas.microsoft.com/office/drawing/2014/main" id="{0F521707-79E6-A584-320F-6577D5FFA6B5}"/>
              </a:ext>
            </a:extLst>
          </p:cNvPr>
          <p:cNvSpPr/>
          <p:nvPr/>
        </p:nvSpPr>
        <p:spPr>
          <a:xfrm>
            <a:off x="13868400" y="2212605"/>
            <a:ext cx="1447800" cy="6522764"/>
          </a:xfrm>
          <a:prstGeom prst="rightBrace">
            <a:avLst/>
          </a:prstGeom>
          <a:ln>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21" name="TextBox 20">
            <a:extLst>
              <a:ext uri="{FF2B5EF4-FFF2-40B4-BE49-F238E27FC236}">
                <a16:creationId xmlns:a16="http://schemas.microsoft.com/office/drawing/2014/main" id="{3849C31A-399A-394E-C621-824632F399CF}"/>
              </a:ext>
            </a:extLst>
          </p:cNvPr>
          <p:cNvSpPr txBox="1"/>
          <p:nvPr/>
        </p:nvSpPr>
        <p:spPr>
          <a:xfrm>
            <a:off x="15316200" y="4220170"/>
            <a:ext cx="3009900" cy="1015663"/>
          </a:xfrm>
          <a:prstGeom prst="rect">
            <a:avLst/>
          </a:prstGeom>
          <a:noFill/>
        </p:spPr>
        <p:txBody>
          <a:bodyPr wrap="square">
            <a:spAutoFit/>
          </a:bodyPr>
          <a:lstStyle/>
          <a:p>
            <a:pPr algn="just"/>
            <a:r>
              <a:rPr lang="vi-VN" sz="2000" b="1" dirty="0">
                <a:latin typeface="Tahoma" panose="020B0604030504040204" pitchFamily="34" charset="0"/>
                <a:ea typeface="Tahoma" panose="020B0604030504040204" pitchFamily="34" charset="0"/>
                <a:cs typeface="Tahoma" panose="020B0604030504040204" pitchFamily="34" charset="0"/>
              </a:rPr>
              <a:t>Phân loại</a:t>
            </a:r>
            <a:r>
              <a:rPr lang="vi-VN" sz="2000" dirty="0">
                <a:latin typeface="Tahoma" panose="020B0604030504040204" pitchFamily="34" charset="0"/>
                <a:ea typeface="Tahoma" panose="020B0604030504040204" pitchFamily="34" charset="0"/>
                <a:cs typeface="Tahoma" panose="020B0604030504040204" pitchFamily="34" charset="0"/>
              </a:rPr>
              <a:t>: Đưa ra nhãn dựa trên kết quả đa số từ các cây quyết định.</a:t>
            </a:r>
            <a:endParaRPr lang="en-SG" sz="2000" dirty="0">
              <a:latin typeface="Tahoma" panose="020B0604030504040204" pitchFamily="34" charset="0"/>
              <a:ea typeface="Tahoma" panose="020B0604030504040204" pitchFamily="34" charset="0"/>
              <a:cs typeface="Tahoma" panose="020B0604030504040204" pitchFamily="34" charset="0"/>
            </a:endParaRPr>
          </a:p>
        </p:txBody>
      </p:sp>
      <p:sp>
        <p:nvSpPr>
          <p:cNvPr id="23" name="TextBox 22">
            <a:extLst>
              <a:ext uri="{FF2B5EF4-FFF2-40B4-BE49-F238E27FC236}">
                <a16:creationId xmlns:a16="http://schemas.microsoft.com/office/drawing/2014/main" id="{FDD9F23E-D0B1-1D1E-EB07-A5C6A2599458}"/>
              </a:ext>
            </a:extLst>
          </p:cNvPr>
          <p:cNvSpPr txBox="1"/>
          <p:nvPr/>
        </p:nvSpPr>
        <p:spPr>
          <a:xfrm>
            <a:off x="15316200" y="5744170"/>
            <a:ext cx="3139440" cy="1015663"/>
          </a:xfrm>
          <a:prstGeom prst="rect">
            <a:avLst/>
          </a:prstGeom>
          <a:noFill/>
        </p:spPr>
        <p:txBody>
          <a:bodyPr wrap="square">
            <a:spAutoFit/>
          </a:bodyPr>
          <a:lstStyle/>
          <a:p>
            <a:r>
              <a:rPr lang="en-SG" sz="2000" b="1" dirty="0" err="1">
                <a:latin typeface="Tahoma" panose="020B0604030504040204" pitchFamily="34" charset="0"/>
                <a:ea typeface="Tahoma" panose="020B0604030504040204" pitchFamily="34" charset="0"/>
                <a:cs typeface="Tahoma" panose="020B0604030504040204" pitchFamily="34" charset="0"/>
              </a:rPr>
              <a:t>Hồi</a:t>
            </a:r>
            <a:r>
              <a:rPr lang="en-SG" sz="2000" b="1" dirty="0">
                <a:latin typeface="Tahoma" panose="020B0604030504040204" pitchFamily="34" charset="0"/>
                <a:ea typeface="Tahoma" panose="020B0604030504040204" pitchFamily="34" charset="0"/>
                <a:cs typeface="Tahoma" panose="020B0604030504040204" pitchFamily="34" charset="0"/>
              </a:rPr>
              <a:t> </a:t>
            </a:r>
            <a:r>
              <a:rPr lang="en-SG" sz="2000" b="1" dirty="0" err="1">
                <a:latin typeface="Tahoma" panose="020B0604030504040204" pitchFamily="34" charset="0"/>
                <a:ea typeface="Tahoma" panose="020B0604030504040204" pitchFamily="34" charset="0"/>
                <a:cs typeface="Tahoma" panose="020B0604030504040204" pitchFamily="34" charset="0"/>
              </a:rPr>
              <a:t>quy</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Dự</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đoán</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giá</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trị</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trung</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bình</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từ</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các</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cây</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quyết</a:t>
            </a:r>
            <a:r>
              <a:rPr lang="en-SG" sz="2000" dirty="0">
                <a:latin typeface="Tahoma" panose="020B0604030504040204" pitchFamily="34" charset="0"/>
                <a:ea typeface="Tahoma" panose="020B0604030504040204" pitchFamily="34" charset="0"/>
                <a:cs typeface="Tahoma" panose="020B0604030504040204" pitchFamily="34" charset="0"/>
              </a:rPr>
              <a:t> </a:t>
            </a:r>
            <a:r>
              <a:rPr lang="en-SG" sz="2000" dirty="0" err="1">
                <a:latin typeface="Tahoma" panose="020B0604030504040204" pitchFamily="34" charset="0"/>
                <a:ea typeface="Tahoma" panose="020B0604030504040204" pitchFamily="34" charset="0"/>
                <a:cs typeface="Tahoma" panose="020B0604030504040204" pitchFamily="34" charset="0"/>
              </a:rPr>
              <a:t>định</a:t>
            </a:r>
            <a:r>
              <a:rPr lang="en-SG" sz="2000" dirty="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2550955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1A46E5-3E4A-3D80-5D20-DAA2A97BCFCD}"/>
              </a:ext>
            </a:extLst>
          </p:cNvPr>
          <p:cNvSpPr txBox="1"/>
          <p:nvPr/>
        </p:nvSpPr>
        <p:spPr>
          <a:xfrm>
            <a:off x="15240" y="2824668"/>
            <a:ext cx="5334000" cy="70788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SG" sz="4000" b="1" dirty="0">
                <a:latin typeface="Tahoma" panose="020B0604030504040204" pitchFamily="34" charset="0"/>
                <a:ea typeface="Tahoma" panose="020B0604030504040204" pitchFamily="34" charset="0"/>
                <a:cs typeface="Tahoma" panose="020B0604030504040204" pitchFamily="34" charset="0"/>
              </a:rPr>
              <a:t>Bootstrap Sampling</a:t>
            </a:r>
          </a:p>
        </p:txBody>
      </p:sp>
      <p:sp>
        <p:nvSpPr>
          <p:cNvPr id="4" name="TextBox 3">
            <a:extLst>
              <a:ext uri="{FF2B5EF4-FFF2-40B4-BE49-F238E27FC236}">
                <a16:creationId xmlns:a16="http://schemas.microsoft.com/office/drawing/2014/main" id="{4E822417-8BAE-143E-AE21-B8770DD021A3}"/>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Random forest</a:t>
            </a:r>
          </a:p>
        </p:txBody>
      </p:sp>
      <p:sp>
        <p:nvSpPr>
          <p:cNvPr id="6" name="TextBox 5">
            <a:extLst>
              <a:ext uri="{FF2B5EF4-FFF2-40B4-BE49-F238E27FC236}">
                <a16:creationId xmlns:a16="http://schemas.microsoft.com/office/drawing/2014/main" id="{3A1AE537-C0FC-91EE-CCC7-BA6AF3AD8438}"/>
              </a:ext>
            </a:extLst>
          </p:cNvPr>
          <p:cNvSpPr txBox="1"/>
          <p:nvPr/>
        </p:nvSpPr>
        <p:spPr>
          <a:xfrm>
            <a:off x="6065520" y="1660356"/>
            <a:ext cx="11216640" cy="1200329"/>
          </a:xfrm>
          <a:prstGeom prst="rect">
            <a:avLst/>
          </a:prstGeom>
          <a:noFill/>
        </p:spPr>
        <p:txBody>
          <a:bodyPr wrap="square">
            <a:spAutoFit/>
          </a:bodyPr>
          <a:lstStyle/>
          <a:p>
            <a:pPr algn="just"/>
            <a:r>
              <a:rPr lang="en-US" sz="2400" b="1" dirty="0">
                <a:latin typeface="Tahoma" panose="020B0604030504040204" pitchFamily="34" charset="0"/>
                <a:ea typeface="Tahoma" panose="020B0604030504040204" pitchFamily="34" charset="0"/>
                <a:cs typeface="Tahoma" panose="020B0604030504040204" pitchFamily="34" charset="0"/>
              </a:rPr>
              <a:t>- </a:t>
            </a:r>
            <a:r>
              <a:rPr lang="vi-VN" sz="2400" b="1" dirty="0">
                <a:latin typeface="Tahoma" panose="020B0604030504040204" pitchFamily="34" charset="0"/>
                <a:ea typeface="Tahoma" panose="020B0604030504040204" pitchFamily="34" charset="0"/>
                <a:cs typeface="Tahoma" panose="020B0604030504040204" pitchFamily="34" charset="0"/>
              </a:rPr>
              <a:t>Bootstrap</a:t>
            </a:r>
            <a:r>
              <a:rPr lang="vi-VN" sz="2400" dirty="0">
                <a:latin typeface="Tahoma" panose="020B0604030504040204" pitchFamily="34" charset="0"/>
                <a:ea typeface="Tahoma" panose="020B0604030504040204" pitchFamily="34" charset="0"/>
                <a:cs typeface="Tahoma" panose="020B0604030504040204" pitchFamily="34" charset="0"/>
              </a:rPr>
              <a:t>: Là kỹ thuật lấy mẫu ngẫu nhiên với thay thế từ dữ liệu huấn luyện. Mỗi cây trong Random Forest được huấn luyện trên một tập con dữ liệu khác nhau, giúp giảm overfitting.</a:t>
            </a:r>
            <a:endParaRPr lang="en-SG" sz="2400" dirty="0">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345C5DBD-8C75-545F-B733-472E530C67F9}"/>
              </a:ext>
            </a:extLst>
          </p:cNvPr>
          <p:cNvSpPr txBox="1"/>
          <p:nvPr/>
        </p:nvSpPr>
        <p:spPr>
          <a:xfrm>
            <a:off x="6080760" y="3532554"/>
            <a:ext cx="11216640" cy="830997"/>
          </a:xfrm>
          <a:prstGeom prst="rect">
            <a:avLst/>
          </a:prstGeom>
          <a:noFill/>
        </p:spPr>
        <p:txBody>
          <a:bodyPr wrap="square">
            <a:spAutoFit/>
          </a:bodyPr>
          <a:lstStyle/>
          <a:p>
            <a:pPr algn="just"/>
            <a:r>
              <a:rPr lang="en-US" sz="2400" dirty="0">
                <a:latin typeface="Tahoma" panose="020B0604030504040204" pitchFamily="34" charset="0"/>
                <a:ea typeface="Tahoma" panose="020B0604030504040204" pitchFamily="34" charset="0"/>
                <a:cs typeface="Tahoma" panose="020B0604030504040204" pitchFamily="34" charset="0"/>
              </a:rPr>
              <a:t>- </a:t>
            </a:r>
            <a:r>
              <a:rPr lang="vi-VN" sz="2400" dirty="0">
                <a:latin typeface="Tahoma" panose="020B0604030504040204" pitchFamily="34" charset="0"/>
                <a:ea typeface="Tahoma" panose="020B0604030504040204" pitchFamily="34" charset="0"/>
                <a:cs typeface="Tahoma" panose="020B0604030504040204" pitchFamily="34" charset="0"/>
              </a:rPr>
              <a:t>Một phần dữ liệu có thể không được chọn trong quá trình huấn luyện của một cây và được sử dụng để kiểm tra độ chính xác của mô hình.</a:t>
            </a:r>
            <a:endParaRPr lang="en-SG" sz="2400" dirty="0">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CC2D3884-107A-18A9-36A1-E344A1C952B1}"/>
              </a:ext>
            </a:extLst>
          </p:cNvPr>
          <p:cNvSpPr txBox="1"/>
          <p:nvPr/>
        </p:nvSpPr>
        <p:spPr>
          <a:xfrm>
            <a:off x="15240" y="6989742"/>
            <a:ext cx="5090160" cy="132343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SG" sz="4000" b="1" dirty="0" err="1">
                <a:latin typeface="Tahoma" panose="020B0604030504040204" pitchFamily="34" charset="0"/>
                <a:ea typeface="Tahoma" panose="020B0604030504040204" pitchFamily="34" charset="0"/>
                <a:cs typeface="Tahoma" panose="020B0604030504040204" pitchFamily="34" charset="0"/>
              </a:rPr>
              <a:t>Tính</a:t>
            </a:r>
            <a:r>
              <a:rPr lang="en-SG" sz="4000" b="1" dirty="0">
                <a:latin typeface="Tahoma" panose="020B0604030504040204" pitchFamily="34" charset="0"/>
                <a:ea typeface="Tahoma" panose="020B0604030504040204" pitchFamily="34" charset="0"/>
                <a:cs typeface="Tahoma" panose="020B0604030504040204" pitchFamily="34" charset="0"/>
              </a:rPr>
              <a:t> </a:t>
            </a:r>
            <a:r>
              <a:rPr lang="en-SG" sz="4000" b="1" dirty="0" err="1">
                <a:latin typeface="Tahoma" panose="020B0604030504040204" pitchFamily="34" charset="0"/>
                <a:ea typeface="Tahoma" panose="020B0604030504040204" pitchFamily="34" charset="0"/>
                <a:cs typeface="Tahoma" panose="020B0604030504040204" pitchFamily="34" charset="0"/>
              </a:rPr>
              <a:t>ngẫu</a:t>
            </a:r>
            <a:r>
              <a:rPr lang="en-SG" sz="4000" b="1" dirty="0">
                <a:latin typeface="Tahoma" panose="020B0604030504040204" pitchFamily="34" charset="0"/>
                <a:ea typeface="Tahoma" panose="020B0604030504040204" pitchFamily="34" charset="0"/>
                <a:cs typeface="Tahoma" panose="020B0604030504040204" pitchFamily="34" charset="0"/>
              </a:rPr>
              <a:t> </a:t>
            </a:r>
            <a:r>
              <a:rPr lang="en-SG" sz="4000" b="1" dirty="0" err="1">
                <a:latin typeface="Tahoma" panose="020B0604030504040204" pitchFamily="34" charset="0"/>
                <a:ea typeface="Tahoma" panose="020B0604030504040204" pitchFamily="34" charset="0"/>
                <a:cs typeface="Tahoma" panose="020B0604030504040204" pitchFamily="34" charset="0"/>
              </a:rPr>
              <a:t>nhiên</a:t>
            </a:r>
            <a:r>
              <a:rPr lang="en-SG" sz="4000" b="1" dirty="0">
                <a:latin typeface="Tahoma" panose="020B0604030504040204" pitchFamily="34" charset="0"/>
                <a:ea typeface="Tahoma" panose="020B0604030504040204" pitchFamily="34" charset="0"/>
                <a:cs typeface="Tahoma" panose="020B0604030504040204" pitchFamily="34" charset="0"/>
              </a:rPr>
              <a:t> </a:t>
            </a:r>
          </a:p>
          <a:p>
            <a:r>
              <a:rPr lang="en-SG" sz="4000" b="1" dirty="0">
                <a:latin typeface="Tahoma" panose="020B0604030504040204" pitchFamily="34" charset="0"/>
                <a:ea typeface="Tahoma" panose="020B0604030504040204" pitchFamily="34" charset="0"/>
                <a:cs typeface="Tahoma" panose="020B0604030504040204" pitchFamily="34" charset="0"/>
              </a:rPr>
              <a:t>Random Forest</a:t>
            </a:r>
          </a:p>
        </p:txBody>
      </p:sp>
      <p:sp>
        <p:nvSpPr>
          <p:cNvPr id="12" name="TextBox 11">
            <a:extLst>
              <a:ext uri="{FF2B5EF4-FFF2-40B4-BE49-F238E27FC236}">
                <a16:creationId xmlns:a16="http://schemas.microsoft.com/office/drawing/2014/main" id="{431E4375-332A-3F05-1678-479C24CABE09}"/>
              </a:ext>
            </a:extLst>
          </p:cNvPr>
          <p:cNvSpPr txBox="1"/>
          <p:nvPr/>
        </p:nvSpPr>
        <p:spPr>
          <a:xfrm>
            <a:off x="6096000" y="6191934"/>
            <a:ext cx="11445240" cy="830997"/>
          </a:xfrm>
          <a:prstGeom prst="rect">
            <a:avLst/>
          </a:prstGeom>
          <a:noFill/>
        </p:spPr>
        <p:txBody>
          <a:bodyPr wrap="square">
            <a:spAutoFit/>
          </a:bodyPr>
          <a:lstStyle/>
          <a:p>
            <a:pPr algn="just"/>
            <a:r>
              <a:rPr lang="vi-VN" sz="2400" dirty="0">
                <a:latin typeface="Tahoma" panose="020B0604030504040204" pitchFamily="34" charset="0"/>
                <a:ea typeface="Tahoma" panose="020B0604030504040204" pitchFamily="34" charset="0"/>
                <a:cs typeface="Tahoma" panose="020B0604030504040204" pitchFamily="34" charset="0"/>
              </a:rPr>
              <a:t>Chọn đặc trưng ngẫu nhiên: Khi phân chia mỗi nút của cây, chỉ một tập con ngẫu nhiên các đặc trưng được xem xét thay vì tất cả các đặc trưng.</a:t>
            </a:r>
            <a:endParaRPr lang="en-SG" sz="2400" dirty="0">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3D093775-6D45-7EA6-41CF-E21760D952A8}"/>
              </a:ext>
            </a:extLst>
          </p:cNvPr>
          <p:cNvSpPr txBox="1"/>
          <p:nvPr/>
        </p:nvSpPr>
        <p:spPr>
          <a:xfrm>
            <a:off x="6080760" y="8039100"/>
            <a:ext cx="11460480" cy="830997"/>
          </a:xfrm>
          <a:prstGeom prst="rect">
            <a:avLst/>
          </a:prstGeom>
          <a:noFill/>
        </p:spPr>
        <p:txBody>
          <a:bodyPr wrap="square">
            <a:spAutoFit/>
          </a:bodyPr>
          <a:lstStyle/>
          <a:p>
            <a:pPr algn="just"/>
            <a:r>
              <a:rPr lang="en-SG" sz="2400" dirty="0" err="1">
                <a:latin typeface="Tahoma" panose="020B0604030504040204" pitchFamily="34" charset="0"/>
                <a:ea typeface="Tahoma" panose="020B0604030504040204" pitchFamily="34" charset="0"/>
                <a:cs typeface="Tahoma" panose="020B0604030504040204" pitchFamily="34" charset="0"/>
              </a:rPr>
              <a:t>Điều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này</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giúp</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tạo</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ra</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các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cây</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quyết</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định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khác</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nhau</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làm</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cho</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mô</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hình</a:t>
            </a:r>
            <a:r>
              <a:rPr lang="en-SG" sz="2400" dirty="0">
                <a:latin typeface="Tahoma" panose="020B0604030504040204" pitchFamily="34" charset="0"/>
                <a:ea typeface="Tahoma" panose="020B0604030504040204" pitchFamily="34" charset="0"/>
                <a:cs typeface="Tahoma" panose="020B0604030504040204" pitchFamily="34" charset="0"/>
              </a:rPr>
              <a:t> Random Forest </a:t>
            </a:r>
            <a:r>
              <a:rPr lang="en-SG" sz="2400" dirty="0" err="1">
                <a:latin typeface="Tahoma" panose="020B0604030504040204" pitchFamily="34" charset="0"/>
                <a:ea typeface="Tahoma" panose="020B0604030504040204" pitchFamily="34" charset="0"/>
                <a:cs typeface="Tahoma" panose="020B0604030504040204" pitchFamily="34" charset="0"/>
              </a:rPr>
              <a:t>trở</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nên</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mạnh</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mẽ</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và</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ít</a:t>
            </a:r>
            <a:r>
              <a:rPr lang="en-SG" sz="2400" dirty="0">
                <a:latin typeface="Tahoma" panose="020B0604030504040204" pitchFamily="34" charset="0"/>
                <a:ea typeface="Tahoma" panose="020B0604030504040204" pitchFamily="34" charset="0"/>
                <a:cs typeface="Tahoma" panose="020B0604030504040204" pitchFamily="34" charset="0"/>
              </a:rPr>
              <a:t> </a:t>
            </a:r>
            <a:r>
              <a:rPr lang="en-SG" sz="2400" dirty="0" err="1">
                <a:latin typeface="Tahoma" panose="020B0604030504040204" pitchFamily="34" charset="0"/>
                <a:ea typeface="Tahoma" panose="020B0604030504040204" pitchFamily="34" charset="0"/>
                <a:cs typeface="Tahoma" panose="020B0604030504040204" pitchFamily="34" charset="0"/>
              </a:rPr>
              <a:t>bị</a:t>
            </a:r>
            <a:r>
              <a:rPr lang="en-SG" sz="2400" dirty="0">
                <a:latin typeface="Tahoma" panose="020B0604030504040204" pitchFamily="34" charset="0"/>
                <a:ea typeface="Tahoma" panose="020B0604030504040204" pitchFamily="34" charset="0"/>
                <a:cs typeface="Tahoma" panose="020B0604030504040204" pitchFamily="34" charset="0"/>
              </a:rPr>
              <a:t> overfitting.</a:t>
            </a:r>
          </a:p>
        </p:txBody>
      </p:sp>
      <p:sp>
        <p:nvSpPr>
          <p:cNvPr id="15" name="Left Brace 14">
            <a:extLst>
              <a:ext uri="{FF2B5EF4-FFF2-40B4-BE49-F238E27FC236}">
                <a16:creationId xmlns:a16="http://schemas.microsoft.com/office/drawing/2014/main" id="{D5D7A394-48B4-9717-DBE1-9811E8F20585}"/>
              </a:ext>
            </a:extLst>
          </p:cNvPr>
          <p:cNvSpPr/>
          <p:nvPr/>
        </p:nvSpPr>
        <p:spPr>
          <a:xfrm>
            <a:off x="5562600" y="1790700"/>
            <a:ext cx="381000" cy="2286000"/>
          </a:xfrm>
          <a:prstGeom prst="leftBrace">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6" name="Left Brace 15">
            <a:extLst>
              <a:ext uri="{FF2B5EF4-FFF2-40B4-BE49-F238E27FC236}">
                <a16:creationId xmlns:a16="http://schemas.microsoft.com/office/drawing/2014/main" id="{4005F3A8-329E-3C58-963A-C02E27247265}"/>
              </a:ext>
            </a:extLst>
          </p:cNvPr>
          <p:cNvSpPr/>
          <p:nvPr/>
        </p:nvSpPr>
        <p:spPr>
          <a:xfrm>
            <a:off x="5394960" y="6362700"/>
            <a:ext cx="381000" cy="2286000"/>
          </a:xfrm>
          <a:prstGeom prst="leftBrace">
            <a:avLst/>
          </a:prstGeom>
          <a:ln w="5715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SG"/>
          </a:p>
        </p:txBody>
      </p:sp>
    </p:spTree>
    <p:extLst>
      <p:ext uri="{BB962C8B-B14F-4D97-AF65-F5344CB8AC3E}">
        <p14:creationId xmlns:p14="http://schemas.microsoft.com/office/powerpoint/2010/main" val="15105917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4" name="TextBox 4"/>
            <p:cNvSpPr txBox="1"/>
            <p:nvPr/>
          </p:nvSpPr>
          <p:spPr>
            <a:xfrm>
              <a:off x="0" y="-47625"/>
              <a:ext cx="12543" cy="50598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473588" y="377888"/>
            <a:ext cx="369285" cy="363243"/>
          </a:xfrm>
          <a:custGeom>
            <a:avLst/>
            <a:gdLst/>
            <a:ahLst/>
            <a:cxnLst/>
            <a:rect l="l" t="t" r="r" b="b"/>
            <a:pathLst>
              <a:path w="369285" h="363243">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grpSp>
        <p:nvGrpSpPr>
          <p:cNvPr id="6" name="Group 6"/>
          <p:cNvGrpSpPr/>
          <p:nvPr/>
        </p:nvGrpSpPr>
        <p:grpSpPr>
          <a:xfrm>
            <a:off x="17259300" y="0"/>
            <a:ext cx="1028700" cy="1028700"/>
            <a:chOff x="0" y="0"/>
            <a:chExt cx="270933" cy="270933"/>
          </a:xfrm>
        </p:grpSpPr>
        <p:sp>
          <p:nvSpPr>
            <p:cNvPr id="7" name="Freeform 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8" name="TextBox 8"/>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259300" y="9258300"/>
            <a:ext cx="1028700" cy="1028700"/>
            <a:chOff x="0" y="0"/>
            <a:chExt cx="270933" cy="270933"/>
          </a:xfrm>
        </p:grpSpPr>
        <p:sp>
          <p:nvSpPr>
            <p:cNvPr id="10" name="Freeform 1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11" name="TextBox 11"/>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FFFFFF"/>
                </a:solidFill>
                <a:latin typeface="Tahoma Bold"/>
                <a:ea typeface="Tahoma Bold"/>
                <a:cs typeface="Tahoma Bold"/>
                <a:sym typeface="Tahoma Bold"/>
              </a:rPr>
              <a:t>04</a:t>
            </a:r>
          </a:p>
        </p:txBody>
      </p:sp>
      <p:sp>
        <p:nvSpPr>
          <p:cNvPr id="13" name="TextBox 13"/>
          <p:cNvSpPr txBox="1"/>
          <p:nvPr/>
        </p:nvSpPr>
        <p:spPr>
          <a:xfrm>
            <a:off x="2328180" y="329650"/>
            <a:ext cx="13631641" cy="889635"/>
          </a:xfrm>
          <a:prstGeom prst="rect">
            <a:avLst/>
          </a:prstGeom>
        </p:spPr>
        <p:txBody>
          <a:bodyPr lIns="0" tIns="0" rIns="0" bIns="0" rtlCol="0" anchor="t">
            <a:spAutoFit/>
          </a:bodyPr>
          <a:lstStyle/>
          <a:p>
            <a:pPr algn="ctr">
              <a:lnSpc>
                <a:spcPts val="6930"/>
              </a:lnSpc>
            </a:pPr>
            <a:r>
              <a:rPr lang="en-US" sz="6300" b="1">
                <a:solidFill>
                  <a:srgbClr val="02CDFF"/>
                </a:solidFill>
                <a:latin typeface="Tahoma Bold"/>
                <a:ea typeface="Tahoma Bold"/>
                <a:cs typeface="Tahoma Bold"/>
                <a:sym typeface="Tahoma Bold"/>
              </a:rPr>
              <a:t>Thu thập dữ liệu</a:t>
            </a:r>
          </a:p>
        </p:txBody>
      </p:sp>
      <p:sp>
        <p:nvSpPr>
          <p:cNvPr id="14" name="TextBox 14"/>
          <p:cNvSpPr txBox="1"/>
          <p:nvPr/>
        </p:nvSpPr>
        <p:spPr>
          <a:xfrm>
            <a:off x="1028700" y="1841288"/>
            <a:ext cx="17018682" cy="4304705"/>
          </a:xfrm>
          <a:prstGeom prst="rect">
            <a:avLst/>
          </a:prstGeom>
        </p:spPr>
        <p:txBody>
          <a:bodyPr wrap="square" lIns="0" tIns="0" rIns="0" bIns="0" rtlCol="0" anchor="t">
            <a:spAutoFit/>
          </a:bodyPr>
          <a:lstStyle/>
          <a:p>
            <a:pPr algn="l">
              <a:lnSpc>
                <a:spcPts val="4929"/>
              </a:lnSpc>
            </a:pPr>
            <a:r>
              <a:rPr lang="en-US" sz="3521" b="1" dirty="0" err="1">
                <a:solidFill>
                  <a:srgbClr val="000000"/>
                </a:solidFill>
                <a:latin typeface="Tahoma"/>
                <a:ea typeface="Tahoma"/>
                <a:cs typeface="Tahoma"/>
                <a:sym typeface="Tahoma"/>
              </a:rPr>
              <a:t>Nguồn</a:t>
            </a:r>
            <a:r>
              <a:rPr lang="en-US" sz="3521" b="1" dirty="0">
                <a:solidFill>
                  <a:srgbClr val="000000"/>
                </a:solidFill>
                <a:latin typeface="Tahoma"/>
                <a:ea typeface="Tahoma"/>
                <a:cs typeface="Tahoma"/>
                <a:sym typeface="Tahoma"/>
              </a:rPr>
              <a:t> </a:t>
            </a:r>
            <a:r>
              <a:rPr lang="en-US" sz="3521" b="1" dirty="0" err="1">
                <a:solidFill>
                  <a:srgbClr val="000000"/>
                </a:solidFill>
                <a:latin typeface="Tahoma"/>
                <a:ea typeface="Tahoma"/>
                <a:cs typeface="Tahoma"/>
                <a:sym typeface="Tahoma"/>
              </a:rPr>
              <a:t>thu</a:t>
            </a:r>
            <a:r>
              <a:rPr lang="en-US" sz="3521" b="1" dirty="0">
                <a:solidFill>
                  <a:srgbClr val="000000"/>
                </a:solidFill>
                <a:latin typeface="Tahoma"/>
                <a:ea typeface="Tahoma"/>
                <a:cs typeface="Tahoma"/>
                <a:sym typeface="Tahoma"/>
              </a:rPr>
              <a:t> </a:t>
            </a:r>
            <a:r>
              <a:rPr lang="en-US" sz="3521" b="1" dirty="0" err="1">
                <a:solidFill>
                  <a:srgbClr val="000000"/>
                </a:solidFill>
                <a:latin typeface="Tahoma"/>
                <a:ea typeface="Tahoma"/>
                <a:cs typeface="Tahoma"/>
                <a:sym typeface="Tahoma"/>
              </a:rPr>
              <a:t>thập</a:t>
            </a:r>
            <a:r>
              <a:rPr lang="en-US" sz="3521" b="1" dirty="0">
                <a:solidFill>
                  <a:srgbClr val="000000"/>
                </a:solidFill>
                <a:latin typeface="Tahoma"/>
                <a:ea typeface="Tahoma"/>
                <a:cs typeface="Tahoma"/>
                <a:sym typeface="Tahoma"/>
              </a:rPr>
              <a:t> </a:t>
            </a:r>
            <a:r>
              <a:rPr lang="en-US" sz="3521" b="1" dirty="0" err="1">
                <a:solidFill>
                  <a:srgbClr val="000000"/>
                </a:solidFill>
                <a:latin typeface="Tahoma"/>
                <a:ea typeface="Tahoma"/>
                <a:cs typeface="Tahoma"/>
                <a:sym typeface="Tahoma"/>
              </a:rPr>
              <a:t>dữ</a:t>
            </a:r>
            <a:r>
              <a:rPr lang="en-US" sz="3521" b="1" dirty="0">
                <a:solidFill>
                  <a:srgbClr val="000000"/>
                </a:solidFill>
                <a:latin typeface="Tahoma"/>
                <a:ea typeface="Tahoma"/>
                <a:cs typeface="Tahoma"/>
                <a:sym typeface="Tahoma"/>
              </a:rPr>
              <a:t> </a:t>
            </a:r>
            <a:r>
              <a:rPr lang="en-US" sz="3521" b="1" dirty="0" err="1">
                <a:solidFill>
                  <a:srgbClr val="000000"/>
                </a:solidFill>
                <a:latin typeface="Tahoma"/>
                <a:ea typeface="Tahoma"/>
                <a:cs typeface="Tahoma"/>
                <a:sym typeface="Tahoma"/>
              </a:rPr>
              <a:t>liệu</a:t>
            </a:r>
            <a:r>
              <a:rPr lang="en-US" sz="3521" b="1" dirty="0">
                <a:solidFill>
                  <a:srgbClr val="000000"/>
                </a:solidFill>
                <a:latin typeface="Tahoma"/>
                <a:ea typeface="Tahoma"/>
                <a:cs typeface="Tahoma"/>
                <a:sym typeface="Tahoma"/>
              </a:rPr>
              <a:t>:</a:t>
            </a:r>
          </a:p>
          <a:p>
            <a:pPr marL="760254" lvl="1" indent="-380127" algn="l">
              <a:lnSpc>
                <a:spcPts val="4929"/>
              </a:lnSpc>
              <a:buFont typeface="Arial"/>
              <a:buChar char="•"/>
            </a:pPr>
            <a:r>
              <a:rPr lang="vi-VN" sz="2400" dirty="0">
                <a:solidFill>
                  <a:srgbClr val="000000"/>
                </a:solidFill>
                <a:latin typeface="Tahoma"/>
                <a:ea typeface="Tahoma"/>
                <a:cs typeface="Tahoma"/>
                <a:sym typeface="Tahoma"/>
              </a:rPr>
              <a:t>Nhóm tự collect từ CNET</a:t>
            </a:r>
          </a:p>
          <a:p>
            <a:pPr marL="760254" lvl="1" indent="-380127" algn="l">
              <a:lnSpc>
                <a:spcPts val="4929"/>
              </a:lnSpc>
              <a:buFont typeface="Arial"/>
              <a:buChar char="•"/>
            </a:pPr>
            <a:r>
              <a:rPr lang="vi-VN" sz="2400" dirty="0">
                <a:solidFill>
                  <a:srgbClr val="000000"/>
                </a:solidFill>
                <a:latin typeface="Tahoma"/>
                <a:ea typeface="Tahoma"/>
                <a:cs typeface="Tahoma"/>
                <a:sym typeface="Tahoma"/>
              </a:rPr>
              <a:t>Virus Share</a:t>
            </a:r>
          </a:p>
          <a:p>
            <a:pPr marL="760254" lvl="1" indent="-380127" algn="l">
              <a:lnSpc>
                <a:spcPts val="4929"/>
              </a:lnSpc>
              <a:buFont typeface="Arial"/>
              <a:buChar char="•"/>
            </a:pPr>
            <a:r>
              <a:rPr lang="vi-VN" sz="2400" dirty="0">
                <a:solidFill>
                  <a:srgbClr val="000000"/>
                </a:solidFill>
                <a:latin typeface="Tahoma"/>
                <a:ea typeface="Tahoma"/>
                <a:cs typeface="Tahoma"/>
                <a:sym typeface="Tahoma"/>
              </a:rPr>
              <a:t>Benign-NET được sử dụng trong bài báo "Hassan, M., Eid, M., Elnems, H., Ahmed, E., Mesak, E., Branco, P. "Detecting Malicious .NET Files Using CLR Header Features and Machine Learning" 36th Canadian Conference on Artificial Intelligence, Canadian AI 2023, Montreal, QC, Canada, June 5–9, 2023."</a:t>
            </a:r>
          </a:p>
          <a:p>
            <a:pPr marL="760254" lvl="1" indent="-380127" algn="l">
              <a:lnSpc>
                <a:spcPts val="4929"/>
              </a:lnSpc>
              <a:buFont typeface="Arial"/>
              <a:buChar char="•"/>
            </a:pPr>
            <a:r>
              <a:rPr lang="vi-VN" sz="2400" dirty="0">
                <a:solidFill>
                  <a:srgbClr val="000000"/>
                </a:solidFill>
                <a:latin typeface="Tahoma"/>
                <a:ea typeface="Tahoma"/>
                <a:cs typeface="Tahoma"/>
                <a:sym typeface="Tahoma"/>
              </a:rPr>
              <a:t>Malware Detection PE-Based Analysis Using Deep Learning Algorithm Dataset</a:t>
            </a:r>
            <a:endParaRPr lang="en-US" sz="2400" dirty="0">
              <a:solidFill>
                <a:srgbClr val="000000"/>
              </a:solidFill>
              <a:latin typeface="Tahoma"/>
              <a:ea typeface="Tahoma"/>
              <a:cs typeface="Tahoma"/>
              <a:sym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4" name="TextBox 4"/>
            <p:cNvSpPr txBox="1"/>
            <p:nvPr/>
          </p:nvSpPr>
          <p:spPr>
            <a:xfrm>
              <a:off x="0" y="-47625"/>
              <a:ext cx="12543" cy="505987"/>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35488" y="0"/>
            <a:ext cx="1028700" cy="1028700"/>
            <a:chOff x="0" y="0"/>
            <a:chExt cx="270933" cy="270933"/>
          </a:xfrm>
        </p:grpSpPr>
        <p:sp>
          <p:nvSpPr>
            <p:cNvPr id="6" name="Freeform 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7" name="TextBox 7"/>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7259300" y="9258300"/>
            <a:ext cx="1028700" cy="1028700"/>
            <a:chOff x="0" y="0"/>
            <a:chExt cx="270933" cy="270933"/>
          </a:xfrm>
        </p:grpSpPr>
        <p:sp>
          <p:nvSpPr>
            <p:cNvPr id="9" name="Freeform 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10" name="TextBox 10"/>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FFFFFF"/>
                </a:solidFill>
                <a:latin typeface="Tahoma Bold"/>
                <a:ea typeface="Tahoma Bold"/>
                <a:cs typeface="Tahoma Bold"/>
                <a:sym typeface="Tahoma Bold"/>
              </a:rPr>
              <a:t>02</a:t>
            </a:r>
          </a:p>
        </p:txBody>
      </p:sp>
      <p:sp>
        <p:nvSpPr>
          <p:cNvPr id="12" name="TextBox 12"/>
          <p:cNvSpPr txBox="1"/>
          <p:nvPr/>
        </p:nvSpPr>
        <p:spPr>
          <a:xfrm>
            <a:off x="1513672" y="1310074"/>
            <a:ext cx="5131691" cy="920750"/>
          </a:xfrm>
          <a:prstGeom prst="rect">
            <a:avLst/>
          </a:prstGeom>
        </p:spPr>
        <p:txBody>
          <a:bodyPr lIns="0" tIns="0" rIns="0" bIns="0" rtlCol="0" anchor="t">
            <a:spAutoFit/>
          </a:bodyPr>
          <a:lstStyle/>
          <a:p>
            <a:pPr algn="l">
              <a:lnSpc>
                <a:spcPts val="7150"/>
              </a:lnSpc>
            </a:pPr>
            <a:r>
              <a:rPr lang="en-US" sz="6500" b="1">
                <a:solidFill>
                  <a:srgbClr val="02CDFF"/>
                </a:solidFill>
                <a:latin typeface="Tahoma Bold"/>
                <a:ea typeface="Tahoma Bold"/>
                <a:cs typeface="Tahoma Bold"/>
                <a:sym typeface="Tahoma Bold"/>
              </a:rPr>
              <a:t>Nội Dung</a:t>
            </a:r>
          </a:p>
        </p:txBody>
      </p:sp>
      <p:sp>
        <p:nvSpPr>
          <p:cNvPr id="13" name="TextBox 13"/>
          <p:cNvSpPr txBox="1"/>
          <p:nvPr/>
        </p:nvSpPr>
        <p:spPr>
          <a:xfrm>
            <a:off x="1513672" y="2602300"/>
            <a:ext cx="13143798" cy="448311"/>
          </a:xfrm>
          <a:prstGeom prst="rect">
            <a:avLst/>
          </a:prstGeom>
        </p:spPr>
        <p:txBody>
          <a:bodyPr lIns="0" tIns="0" rIns="0" bIns="0" rtlCol="0" anchor="t">
            <a:spAutoFit/>
          </a:bodyPr>
          <a:lstStyle/>
          <a:p>
            <a:pPr algn="l">
              <a:lnSpc>
                <a:spcPts val="3639"/>
              </a:lnSpc>
              <a:spcBef>
                <a:spcPct val="0"/>
              </a:spcBef>
            </a:pPr>
            <a:r>
              <a:rPr lang="en-US" sz="2599">
                <a:solidFill>
                  <a:srgbClr val="1F2020"/>
                </a:solidFill>
                <a:latin typeface="Tahoma"/>
                <a:ea typeface="Tahoma"/>
                <a:cs typeface="Tahoma"/>
                <a:sym typeface="Tahoma"/>
              </a:rPr>
              <a:t>I. Khái Quát Về Học Máy</a:t>
            </a:r>
          </a:p>
        </p:txBody>
      </p:sp>
      <p:sp>
        <p:nvSpPr>
          <p:cNvPr id="14" name="TextBox 14"/>
          <p:cNvSpPr txBox="1"/>
          <p:nvPr/>
        </p:nvSpPr>
        <p:spPr>
          <a:xfrm>
            <a:off x="1513672" y="3288735"/>
            <a:ext cx="13143798" cy="448311"/>
          </a:xfrm>
          <a:prstGeom prst="rect">
            <a:avLst/>
          </a:prstGeom>
        </p:spPr>
        <p:txBody>
          <a:bodyPr lIns="0" tIns="0" rIns="0" bIns="0" rtlCol="0" anchor="t">
            <a:spAutoFit/>
          </a:bodyPr>
          <a:lstStyle/>
          <a:p>
            <a:pPr algn="l">
              <a:lnSpc>
                <a:spcPts val="3639"/>
              </a:lnSpc>
              <a:spcBef>
                <a:spcPct val="0"/>
              </a:spcBef>
            </a:pPr>
            <a:r>
              <a:rPr lang="en-US" sz="2599">
                <a:solidFill>
                  <a:srgbClr val="1F2020"/>
                </a:solidFill>
                <a:latin typeface="Tahoma"/>
                <a:ea typeface="Tahoma"/>
                <a:cs typeface="Tahoma"/>
                <a:sym typeface="Tahoma"/>
              </a:rPr>
              <a:t>II. Dataset </a:t>
            </a:r>
          </a:p>
        </p:txBody>
      </p:sp>
      <p:sp>
        <p:nvSpPr>
          <p:cNvPr id="15" name="TextBox 15"/>
          <p:cNvSpPr txBox="1"/>
          <p:nvPr/>
        </p:nvSpPr>
        <p:spPr>
          <a:xfrm>
            <a:off x="1513672" y="3975171"/>
            <a:ext cx="13143798" cy="448311"/>
          </a:xfrm>
          <a:prstGeom prst="rect">
            <a:avLst/>
          </a:prstGeom>
        </p:spPr>
        <p:txBody>
          <a:bodyPr lIns="0" tIns="0" rIns="0" bIns="0" rtlCol="0" anchor="t">
            <a:spAutoFit/>
          </a:bodyPr>
          <a:lstStyle/>
          <a:p>
            <a:pPr algn="l">
              <a:lnSpc>
                <a:spcPts val="3639"/>
              </a:lnSpc>
              <a:spcBef>
                <a:spcPct val="0"/>
              </a:spcBef>
            </a:pPr>
            <a:r>
              <a:rPr lang="en-US" sz="2599">
                <a:solidFill>
                  <a:srgbClr val="1F2020"/>
                </a:solidFill>
                <a:latin typeface="Tahoma"/>
                <a:ea typeface="Tahoma"/>
                <a:cs typeface="Tahoma"/>
                <a:sym typeface="Tahoma"/>
              </a:rPr>
              <a:t>III. Training (Huấn luyện) &amp; Model (Mô hình) &amp; Xử lý dữ liệu</a:t>
            </a:r>
          </a:p>
        </p:txBody>
      </p:sp>
      <p:sp>
        <p:nvSpPr>
          <p:cNvPr id="16" name="TextBox 16"/>
          <p:cNvSpPr txBox="1"/>
          <p:nvPr/>
        </p:nvSpPr>
        <p:spPr>
          <a:xfrm>
            <a:off x="1513672" y="5381625"/>
            <a:ext cx="13920182" cy="448311"/>
          </a:xfrm>
          <a:prstGeom prst="rect">
            <a:avLst/>
          </a:prstGeom>
        </p:spPr>
        <p:txBody>
          <a:bodyPr lIns="0" tIns="0" rIns="0" bIns="0" rtlCol="0" anchor="t">
            <a:spAutoFit/>
          </a:bodyPr>
          <a:lstStyle/>
          <a:p>
            <a:pPr algn="l">
              <a:lnSpc>
                <a:spcPts val="3639"/>
              </a:lnSpc>
              <a:spcBef>
                <a:spcPct val="0"/>
              </a:spcBef>
            </a:pPr>
            <a:r>
              <a:rPr lang="en-US" sz="2599">
                <a:solidFill>
                  <a:srgbClr val="1F2020"/>
                </a:solidFill>
                <a:latin typeface="Tahoma"/>
                <a:ea typeface="Tahoma"/>
                <a:cs typeface="Tahoma"/>
                <a:sym typeface="Tahoma"/>
              </a:rPr>
              <a:t>V.  Thực Nghiệm</a:t>
            </a:r>
          </a:p>
        </p:txBody>
      </p:sp>
      <p:sp>
        <p:nvSpPr>
          <p:cNvPr id="17" name="TextBox 17"/>
          <p:cNvSpPr txBox="1"/>
          <p:nvPr/>
        </p:nvSpPr>
        <p:spPr>
          <a:xfrm>
            <a:off x="1513672" y="4695189"/>
            <a:ext cx="13920182" cy="448311"/>
          </a:xfrm>
          <a:prstGeom prst="rect">
            <a:avLst/>
          </a:prstGeom>
        </p:spPr>
        <p:txBody>
          <a:bodyPr lIns="0" tIns="0" rIns="0" bIns="0" rtlCol="0" anchor="t">
            <a:spAutoFit/>
          </a:bodyPr>
          <a:lstStyle/>
          <a:p>
            <a:pPr algn="l">
              <a:lnSpc>
                <a:spcPts val="3639"/>
              </a:lnSpc>
              <a:spcBef>
                <a:spcPct val="0"/>
              </a:spcBef>
            </a:pPr>
            <a:r>
              <a:rPr lang="en-US" sz="2599">
                <a:solidFill>
                  <a:srgbClr val="1F2020"/>
                </a:solidFill>
                <a:latin typeface="Tahoma"/>
                <a:ea typeface="Tahoma"/>
                <a:cs typeface="Tahoma"/>
                <a:sym typeface="Tahoma"/>
              </a:rPr>
              <a:t>IV. Hướng nghiên cứu trong tương lai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18F6E8B-15ED-43C7-94BA-91549A651C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7998" cy="102860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8">
            <a:extLst>
              <a:ext uri="{FF2B5EF4-FFF2-40B4-BE49-F238E27FC236}">
                <a16:creationId xmlns:a16="http://schemas.microsoft.com/office/drawing/2014/main" id="{9847D2D0-634E-2FAE-115C-DBBBCB610813}"/>
              </a:ext>
            </a:extLst>
          </p:cNvPr>
          <p:cNvSpPr txBox="1"/>
          <p:nvPr/>
        </p:nvSpPr>
        <p:spPr>
          <a:xfrm>
            <a:off x="1670715" y="4535631"/>
            <a:ext cx="7350216" cy="4105447"/>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8100" b="1">
                <a:latin typeface="+mj-lt"/>
                <a:ea typeface="+mj-ea"/>
                <a:cs typeface="+mj-cs"/>
                <a:sym typeface="Tahoma Bold"/>
              </a:rPr>
              <a:t>Thực nghiệm</a:t>
            </a:r>
          </a:p>
        </p:txBody>
      </p:sp>
      <p:sp>
        <p:nvSpPr>
          <p:cNvPr id="5" name="TextBox 3">
            <a:extLst>
              <a:ext uri="{FF2B5EF4-FFF2-40B4-BE49-F238E27FC236}">
                <a16:creationId xmlns:a16="http://schemas.microsoft.com/office/drawing/2014/main" id="{A6F73E15-DDDA-427F-5045-5BB6E661059D}"/>
              </a:ext>
            </a:extLst>
          </p:cNvPr>
          <p:cNvSpPr txBox="1"/>
          <p:nvPr/>
        </p:nvSpPr>
        <p:spPr>
          <a:xfrm>
            <a:off x="2777894" y="1645922"/>
            <a:ext cx="7350215" cy="2564773"/>
          </a:xfrm>
          <a:prstGeom prst="rect">
            <a:avLst/>
          </a:prstGeom>
        </p:spPr>
        <p:txBody>
          <a:bodyPr vert="horz" lIns="91440" tIns="45720" rIns="91440" bIns="45720" rtlCol="0" anchor="b">
            <a:normAutofit/>
          </a:bodyPr>
          <a:lstStyle/>
          <a:p>
            <a:pPr>
              <a:lnSpc>
                <a:spcPct val="90000"/>
              </a:lnSpc>
              <a:spcBef>
                <a:spcPts val="1000"/>
              </a:spcBef>
            </a:pPr>
            <a:r>
              <a:rPr lang="en-US" sz="3600" b="1" dirty="0">
                <a:latin typeface="Tahoma" panose="020B0604030504040204" pitchFamily="34" charset="0"/>
                <a:ea typeface="Tahoma" panose="020B0604030504040204" pitchFamily="34" charset="0"/>
                <a:cs typeface="Tahoma" panose="020B0604030504040204" pitchFamily="34" charset="0"/>
                <a:sym typeface="Tahoma Bold"/>
              </a:rPr>
              <a:t>Random forest</a:t>
            </a:r>
          </a:p>
        </p:txBody>
      </p:sp>
      <p:grpSp>
        <p:nvGrpSpPr>
          <p:cNvPr id="14" name="Group 13">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4572046"/>
            <a:ext cx="1097283" cy="1010190"/>
            <a:chOff x="3940602" y="308034"/>
            <a:chExt cx="2116791" cy="3428999"/>
          </a:xfrm>
          <a:solidFill>
            <a:schemeClr val="accent4"/>
          </a:solidFill>
        </p:grpSpPr>
        <p:sp>
          <p:nvSpPr>
            <p:cNvPr id="15" name="Rectangle 14">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6046505" y="0"/>
            <a:ext cx="2241495" cy="10287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089A89A-1E9C-4761-9DFF-53C275FBF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386655"/>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5A32C09-44A5-B7F1-FDE4-F12F2BCF7B60}"/>
              </a:ext>
            </a:extLst>
          </p:cNvPr>
          <p:cNvPicPr>
            <a:picLocks noChangeAspect="1"/>
          </p:cNvPicPr>
          <p:nvPr/>
        </p:nvPicPr>
        <p:blipFill>
          <a:blip r:embed="rId2"/>
          <a:stretch>
            <a:fillRect/>
          </a:stretch>
        </p:blipFill>
        <p:spPr>
          <a:xfrm>
            <a:off x="10591800" y="612766"/>
            <a:ext cx="6487273" cy="2732220"/>
          </a:xfrm>
          <a:prstGeom prst="rect">
            <a:avLst/>
          </a:prstGeom>
        </p:spPr>
      </p:pic>
      <p:sp>
        <p:nvSpPr>
          <p:cNvPr id="23" name="Rectangle 2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5193378"/>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0A43FFB-20AA-FE33-FF15-BCABC1D4EF8F}"/>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1244978" y="6319754"/>
            <a:ext cx="16192632" cy="2349551"/>
          </a:xfrm>
          <a:prstGeom prst="rect">
            <a:avLst/>
          </a:prstGeom>
        </p:spPr>
      </p:pic>
    </p:spTree>
    <p:extLst>
      <p:ext uri="{BB962C8B-B14F-4D97-AF65-F5344CB8AC3E}">
        <p14:creationId xmlns:p14="http://schemas.microsoft.com/office/powerpoint/2010/main" val="39980208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7658D59-09AA-24D5-81F3-2A400413E359}"/>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25FDA8C-700D-F740-2E57-9E12DE9C44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7998" cy="102860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8">
            <a:extLst>
              <a:ext uri="{FF2B5EF4-FFF2-40B4-BE49-F238E27FC236}">
                <a16:creationId xmlns:a16="http://schemas.microsoft.com/office/drawing/2014/main" id="{EB17A361-6353-EC80-A30A-5771B7209B36}"/>
              </a:ext>
            </a:extLst>
          </p:cNvPr>
          <p:cNvSpPr txBox="1"/>
          <p:nvPr/>
        </p:nvSpPr>
        <p:spPr>
          <a:xfrm>
            <a:off x="1670715" y="4535631"/>
            <a:ext cx="7350216" cy="4105447"/>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8100" b="1">
                <a:latin typeface="+mj-lt"/>
                <a:ea typeface="+mj-ea"/>
                <a:cs typeface="+mj-cs"/>
                <a:sym typeface="Tahoma Bold"/>
              </a:rPr>
              <a:t>Thực nghiệm</a:t>
            </a:r>
          </a:p>
        </p:txBody>
      </p:sp>
      <p:sp>
        <p:nvSpPr>
          <p:cNvPr id="5" name="TextBox 3">
            <a:extLst>
              <a:ext uri="{FF2B5EF4-FFF2-40B4-BE49-F238E27FC236}">
                <a16:creationId xmlns:a16="http://schemas.microsoft.com/office/drawing/2014/main" id="{72786EAD-E3DE-1C8A-BA9B-8A08B5661B22}"/>
              </a:ext>
            </a:extLst>
          </p:cNvPr>
          <p:cNvSpPr txBox="1"/>
          <p:nvPr/>
        </p:nvSpPr>
        <p:spPr>
          <a:xfrm>
            <a:off x="2581870" y="2760962"/>
            <a:ext cx="5527906" cy="2564773"/>
          </a:xfrm>
          <a:prstGeom prst="rect">
            <a:avLst/>
          </a:prstGeom>
        </p:spPr>
        <p:txBody>
          <a:bodyPr vert="horz" lIns="91440" tIns="45720" rIns="91440" bIns="45720" rtlCol="0" anchor="b">
            <a:normAutofit/>
          </a:bodyPr>
          <a:lstStyle/>
          <a:p>
            <a:pPr>
              <a:lnSpc>
                <a:spcPct val="90000"/>
              </a:lnSpc>
              <a:spcBef>
                <a:spcPts val="1000"/>
              </a:spcBef>
            </a:pPr>
            <a:r>
              <a:rPr lang="en-US" sz="3600" b="1" dirty="0">
                <a:solidFill>
                  <a:srgbClr val="000000"/>
                </a:solidFill>
                <a:latin typeface="Tahoma Bold"/>
                <a:ea typeface="Tahoma Bold"/>
                <a:cs typeface="Tahoma Bold"/>
                <a:sym typeface="Tahoma Bold"/>
              </a:rPr>
              <a:t>KNN </a:t>
            </a:r>
            <a:r>
              <a:rPr lang="en-SG" sz="3600" b="1" i="0" dirty="0">
                <a:effectLst/>
                <a:latin typeface="system-ui"/>
              </a:rPr>
              <a:t>(K Nearest </a:t>
            </a:r>
            <a:r>
              <a:rPr lang="en-SG" sz="3600" b="1" i="0" dirty="0" err="1">
                <a:effectLst/>
                <a:latin typeface="system-ui"/>
              </a:rPr>
              <a:t>Neighbors</a:t>
            </a:r>
            <a:r>
              <a:rPr lang="en-SG" sz="3600" b="1" i="0" dirty="0">
                <a:effectLst/>
                <a:latin typeface="system-ui"/>
              </a:rPr>
              <a:t>)</a:t>
            </a:r>
          </a:p>
          <a:p>
            <a:pPr>
              <a:lnSpc>
                <a:spcPct val="90000"/>
              </a:lnSpc>
              <a:spcBef>
                <a:spcPts val="1000"/>
              </a:spcBef>
            </a:pPr>
            <a:endParaRPr lang="en-US" sz="6000" b="1" dirty="0">
              <a:latin typeface="Tahoma" panose="020B0604030504040204" pitchFamily="34" charset="0"/>
              <a:ea typeface="Tahoma" panose="020B0604030504040204" pitchFamily="34" charset="0"/>
              <a:cs typeface="Tahoma" panose="020B0604030504040204" pitchFamily="34" charset="0"/>
              <a:sym typeface="Tahoma Bold"/>
            </a:endParaRPr>
          </a:p>
        </p:txBody>
      </p:sp>
      <p:grpSp>
        <p:nvGrpSpPr>
          <p:cNvPr id="14" name="Group 13">
            <a:extLst>
              <a:ext uri="{FF2B5EF4-FFF2-40B4-BE49-F238E27FC236}">
                <a16:creationId xmlns:a16="http://schemas.microsoft.com/office/drawing/2014/main" id="{2D4238F6-3DD4-C241-6A1E-2AC6968F4B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4572046"/>
            <a:ext cx="1097283" cy="1010190"/>
            <a:chOff x="3940602" y="308034"/>
            <a:chExt cx="2116791" cy="3428999"/>
          </a:xfrm>
          <a:solidFill>
            <a:schemeClr val="accent4"/>
          </a:solidFill>
        </p:grpSpPr>
        <p:sp>
          <p:nvSpPr>
            <p:cNvPr id="15" name="Rectangle 14">
              <a:extLst>
                <a:ext uri="{FF2B5EF4-FFF2-40B4-BE49-F238E27FC236}">
                  <a16:creationId xmlns:a16="http://schemas.microsoft.com/office/drawing/2014/main" id="{16AA6484-48F9-8BF4-E9AA-5BCF47E22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62F953C-DAC8-A120-97B9-14D62B3620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CC4B9FC-46D9-BF95-5EB6-0D6F0F00A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8846045C-81BA-3FE6-0D5D-362BE6E395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6046505" y="0"/>
            <a:ext cx="2241495" cy="10287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14C19E0-FD63-23FD-00C4-56D404B2E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386655"/>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BED9AEE-E9BE-0C88-5C4A-04FA37D58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5193378"/>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C046DB1-2FEF-EDD4-57C6-8D9F4DDA074B}"/>
              </a:ext>
            </a:extLst>
          </p:cNvPr>
          <p:cNvPicPr>
            <a:picLocks noChangeAspect="1"/>
          </p:cNvPicPr>
          <p:nvPr/>
        </p:nvPicPr>
        <p:blipFill>
          <a:blip r:embed="rId2"/>
          <a:stretch>
            <a:fillRect/>
          </a:stretch>
        </p:blipFill>
        <p:spPr>
          <a:xfrm>
            <a:off x="1097287" y="6254641"/>
            <a:ext cx="15981786" cy="2406705"/>
          </a:xfrm>
          <a:prstGeom prst="rect">
            <a:avLst/>
          </a:prstGeom>
        </p:spPr>
      </p:pic>
      <p:pic>
        <p:nvPicPr>
          <p:cNvPr id="9" name="Picture 8">
            <a:extLst>
              <a:ext uri="{FF2B5EF4-FFF2-40B4-BE49-F238E27FC236}">
                <a16:creationId xmlns:a16="http://schemas.microsoft.com/office/drawing/2014/main" id="{4C8A0CFE-8269-E057-19E8-9057DE102A2C}"/>
              </a:ext>
            </a:extLst>
          </p:cNvPr>
          <p:cNvPicPr>
            <a:picLocks noChangeAspect="1"/>
          </p:cNvPicPr>
          <p:nvPr/>
        </p:nvPicPr>
        <p:blipFill>
          <a:blip r:embed="rId3"/>
          <a:stretch>
            <a:fillRect/>
          </a:stretch>
        </p:blipFill>
        <p:spPr>
          <a:xfrm>
            <a:off x="10292253" y="1057597"/>
            <a:ext cx="7010826" cy="3240561"/>
          </a:xfrm>
          <a:prstGeom prst="rect">
            <a:avLst/>
          </a:prstGeom>
        </p:spPr>
      </p:pic>
    </p:spTree>
    <p:extLst>
      <p:ext uri="{BB962C8B-B14F-4D97-AF65-F5344CB8AC3E}">
        <p14:creationId xmlns:p14="http://schemas.microsoft.com/office/powerpoint/2010/main" val="2599985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DBE558-884D-EDD7-4134-6E9A7C539EF5}"/>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91A2E70-CB2D-B93B-2E5F-B93487BA1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7998" cy="102860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8">
            <a:extLst>
              <a:ext uri="{FF2B5EF4-FFF2-40B4-BE49-F238E27FC236}">
                <a16:creationId xmlns:a16="http://schemas.microsoft.com/office/drawing/2014/main" id="{15CF3C4F-BA3A-C8FC-60C5-C50DB4355A78}"/>
              </a:ext>
            </a:extLst>
          </p:cNvPr>
          <p:cNvSpPr txBox="1"/>
          <p:nvPr/>
        </p:nvSpPr>
        <p:spPr>
          <a:xfrm>
            <a:off x="1600200" y="4555899"/>
            <a:ext cx="7350216" cy="4105447"/>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8100" b="1">
                <a:latin typeface="+mj-lt"/>
                <a:ea typeface="+mj-ea"/>
                <a:cs typeface="+mj-cs"/>
                <a:sym typeface="Tahoma Bold"/>
              </a:rPr>
              <a:t>Thực nghiệm</a:t>
            </a:r>
          </a:p>
        </p:txBody>
      </p:sp>
      <p:sp>
        <p:nvSpPr>
          <p:cNvPr id="5" name="TextBox 3">
            <a:extLst>
              <a:ext uri="{FF2B5EF4-FFF2-40B4-BE49-F238E27FC236}">
                <a16:creationId xmlns:a16="http://schemas.microsoft.com/office/drawing/2014/main" id="{384C439A-4B8F-C989-6F03-F6239ED48296}"/>
              </a:ext>
            </a:extLst>
          </p:cNvPr>
          <p:cNvSpPr txBox="1"/>
          <p:nvPr/>
        </p:nvSpPr>
        <p:spPr>
          <a:xfrm>
            <a:off x="2610033" y="3574214"/>
            <a:ext cx="5527906" cy="2564773"/>
          </a:xfrm>
          <a:prstGeom prst="rect">
            <a:avLst/>
          </a:prstGeom>
        </p:spPr>
        <p:txBody>
          <a:bodyPr vert="horz" lIns="91440" tIns="45720" rIns="91440" bIns="45720" rtlCol="0" anchor="b">
            <a:normAutofit/>
          </a:bodyPr>
          <a:lstStyle/>
          <a:p>
            <a:pPr algn="l"/>
            <a:r>
              <a:rPr lang="en-SG" sz="6000" b="1" i="0" dirty="0">
                <a:effectLst/>
                <a:latin typeface="system-ui"/>
              </a:rPr>
              <a:t> Decision tree</a:t>
            </a:r>
          </a:p>
          <a:p>
            <a:pPr>
              <a:lnSpc>
                <a:spcPct val="90000"/>
              </a:lnSpc>
              <a:spcBef>
                <a:spcPts val="1000"/>
              </a:spcBef>
            </a:pPr>
            <a:endParaRPr lang="en-US" sz="11500" b="1" dirty="0">
              <a:latin typeface="Tahoma" panose="020B0604030504040204" pitchFamily="34" charset="0"/>
              <a:ea typeface="Tahoma" panose="020B0604030504040204" pitchFamily="34" charset="0"/>
              <a:cs typeface="Tahoma" panose="020B0604030504040204" pitchFamily="34" charset="0"/>
              <a:sym typeface="Tahoma Bold"/>
            </a:endParaRPr>
          </a:p>
        </p:txBody>
      </p:sp>
      <p:grpSp>
        <p:nvGrpSpPr>
          <p:cNvPr id="14" name="Group 13">
            <a:extLst>
              <a:ext uri="{FF2B5EF4-FFF2-40B4-BE49-F238E27FC236}">
                <a16:creationId xmlns:a16="http://schemas.microsoft.com/office/drawing/2014/main" id="{2D653841-86BF-DC1D-5293-36928F176F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4572046"/>
            <a:ext cx="1097283" cy="1010190"/>
            <a:chOff x="3940602" y="308034"/>
            <a:chExt cx="2116791" cy="3428999"/>
          </a:xfrm>
          <a:solidFill>
            <a:schemeClr val="accent4"/>
          </a:solidFill>
        </p:grpSpPr>
        <p:sp>
          <p:nvSpPr>
            <p:cNvPr id="15" name="Rectangle 14">
              <a:extLst>
                <a:ext uri="{FF2B5EF4-FFF2-40B4-BE49-F238E27FC236}">
                  <a16:creationId xmlns:a16="http://schemas.microsoft.com/office/drawing/2014/main" id="{62E5D805-10F2-0841-3850-C952011F56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C1412D6-153A-946C-DBDE-5B7234EFD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935E098-8517-41FD-F481-77E4C7CEF3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47113BAD-0273-A99A-F942-72F40796F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6046505" y="0"/>
            <a:ext cx="2241495" cy="10287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4A28019-BFB9-0F06-5E96-270004EFDA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386655"/>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9670A30-8559-1945-BC25-864C01189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0" y="5193378"/>
            <a:ext cx="7255764" cy="446994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6A4BE59-8EAD-2A9C-9FBB-6B8A226F79F4}"/>
              </a:ext>
            </a:extLst>
          </p:cNvPr>
          <p:cNvPicPr>
            <a:picLocks noChangeAspect="1"/>
          </p:cNvPicPr>
          <p:nvPr/>
        </p:nvPicPr>
        <p:blipFill>
          <a:blip r:embed="rId2"/>
          <a:stretch>
            <a:fillRect/>
          </a:stretch>
        </p:blipFill>
        <p:spPr>
          <a:xfrm>
            <a:off x="184674" y="6199151"/>
            <a:ext cx="17363345" cy="2612184"/>
          </a:xfrm>
          <a:prstGeom prst="rect">
            <a:avLst/>
          </a:prstGeom>
        </p:spPr>
      </p:pic>
      <p:pic>
        <p:nvPicPr>
          <p:cNvPr id="8" name="Picture 7">
            <a:extLst>
              <a:ext uri="{FF2B5EF4-FFF2-40B4-BE49-F238E27FC236}">
                <a16:creationId xmlns:a16="http://schemas.microsoft.com/office/drawing/2014/main" id="{BC698E4E-EC10-DF0C-2C74-587DC66C54E9}"/>
              </a:ext>
            </a:extLst>
          </p:cNvPr>
          <p:cNvPicPr>
            <a:picLocks noChangeAspect="1"/>
          </p:cNvPicPr>
          <p:nvPr/>
        </p:nvPicPr>
        <p:blipFill>
          <a:blip r:embed="rId3"/>
          <a:stretch>
            <a:fillRect/>
          </a:stretch>
        </p:blipFill>
        <p:spPr>
          <a:xfrm>
            <a:off x="10414959" y="777325"/>
            <a:ext cx="6964970" cy="2950538"/>
          </a:xfrm>
          <a:prstGeom prst="rect">
            <a:avLst/>
          </a:prstGeom>
        </p:spPr>
      </p:pic>
    </p:spTree>
    <p:extLst>
      <p:ext uri="{BB962C8B-B14F-4D97-AF65-F5344CB8AC3E}">
        <p14:creationId xmlns:p14="http://schemas.microsoft.com/office/powerpoint/2010/main" val="274671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109C81-D941-A64E-F632-ED1317072A1D}"/>
            </a:ext>
          </a:extLst>
        </p:cNvPr>
        <p:cNvGrpSpPr/>
        <p:nvPr/>
      </p:nvGrpSpPr>
      <p:grpSpPr>
        <a:xfrm>
          <a:off x="0" y="0"/>
          <a:ext cx="0" cy="0"/>
          <a:chOff x="0" y="0"/>
          <a:chExt cx="0" cy="0"/>
        </a:xfrm>
      </p:grpSpPr>
      <p:sp>
        <p:nvSpPr>
          <p:cNvPr id="5" name="TextBox 5">
            <a:extLst>
              <a:ext uri="{FF2B5EF4-FFF2-40B4-BE49-F238E27FC236}">
                <a16:creationId xmlns:a16="http://schemas.microsoft.com/office/drawing/2014/main" id="{D2EA4670-4150-D55E-5D19-80CCEDA4C783}"/>
              </a:ext>
            </a:extLst>
          </p:cNvPr>
          <p:cNvSpPr txBox="1"/>
          <p:nvPr/>
        </p:nvSpPr>
        <p:spPr>
          <a:xfrm>
            <a:off x="1480815" y="120015"/>
            <a:ext cx="15326370" cy="711200"/>
          </a:xfrm>
          <a:prstGeom prst="rect">
            <a:avLst/>
          </a:prstGeom>
        </p:spPr>
        <p:txBody>
          <a:bodyPr lIns="0" tIns="0" rIns="0" bIns="0" rtlCol="0" anchor="t">
            <a:spAutoFit/>
          </a:bodyPr>
          <a:lstStyle/>
          <a:p>
            <a:pPr algn="ctr">
              <a:lnSpc>
                <a:spcPts val="5500"/>
              </a:lnSpc>
            </a:pPr>
            <a:r>
              <a:rPr lang="en-US" sz="5000" b="1">
                <a:solidFill>
                  <a:srgbClr val="02CDFF"/>
                </a:solidFill>
                <a:latin typeface="Tahoma Bold"/>
                <a:ea typeface="Tahoma Bold"/>
                <a:cs typeface="Tahoma Bold"/>
                <a:sym typeface="Tahoma Bold"/>
              </a:rPr>
              <a:t>Thực nghiệm</a:t>
            </a:r>
          </a:p>
        </p:txBody>
      </p:sp>
      <p:sp>
        <p:nvSpPr>
          <p:cNvPr id="6" name="TextBox 6">
            <a:extLst>
              <a:ext uri="{FF2B5EF4-FFF2-40B4-BE49-F238E27FC236}">
                <a16:creationId xmlns:a16="http://schemas.microsoft.com/office/drawing/2014/main" id="{0C25EB16-FB26-7056-0B74-8D248F365525}"/>
              </a:ext>
            </a:extLst>
          </p:cNvPr>
          <p:cNvSpPr txBox="1"/>
          <p:nvPr/>
        </p:nvSpPr>
        <p:spPr>
          <a:xfrm>
            <a:off x="1763923" y="2420593"/>
            <a:ext cx="3962400" cy="482953"/>
          </a:xfrm>
          <a:prstGeom prst="rect">
            <a:avLst/>
          </a:prstGeom>
        </p:spPr>
        <p:txBody>
          <a:bodyPr wrap="square" lIns="0" tIns="0" rIns="0" bIns="0" rtlCol="0" anchor="t">
            <a:spAutoFit/>
          </a:bodyPr>
          <a:lstStyle/>
          <a:p>
            <a:pPr algn="ctr">
              <a:lnSpc>
                <a:spcPts val="4200"/>
              </a:lnSpc>
              <a:spcBef>
                <a:spcPct val="0"/>
              </a:spcBef>
            </a:pPr>
            <a:r>
              <a:rPr lang="en-US" sz="3000" b="1" dirty="0">
                <a:solidFill>
                  <a:srgbClr val="000000"/>
                </a:solidFill>
                <a:latin typeface="Tahoma Bold"/>
                <a:ea typeface="Tahoma Bold"/>
                <a:cs typeface="Tahoma Bold"/>
                <a:sym typeface="Tahoma Bold"/>
              </a:rPr>
              <a:t>Random forest</a:t>
            </a:r>
          </a:p>
        </p:txBody>
      </p:sp>
      <p:sp>
        <p:nvSpPr>
          <p:cNvPr id="7" name="TextBox 7">
            <a:extLst>
              <a:ext uri="{FF2B5EF4-FFF2-40B4-BE49-F238E27FC236}">
                <a16:creationId xmlns:a16="http://schemas.microsoft.com/office/drawing/2014/main" id="{BC30DD1A-126E-6B57-43B5-01A69DC497B5}"/>
              </a:ext>
            </a:extLst>
          </p:cNvPr>
          <p:cNvSpPr txBox="1"/>
          <p:nvPr/>
        </p:nvSpPr>
        <p:spPr>
          <a:xfrm>
            <a:off x="8575472" y="2390247"/>
            <a:ext cx="852488" cy="514350"/>
          </a:xfrm>
          <a:prstGeom prst="rect">
            <a:avLst/>
          </a:prstGeom>
        </p:spPr>
        <p:txBody>
          <a:bodyPr lIns="0" tIns="0" rIns="0" bIns="0" rtlCol="0" anchor="t">
            <a:spAutoFit/>
          </a:bodyPr>
          <a:lstStyle/>
          <a:p>
            <a:pPr algn="ctr">
              <a:lnSpc>
                <a:spcPts val="4200"/>
              </a:lnSpc>
              <a:spcBef>
                <a:spcPct val="0"/>
              </a:spcBef>
            </a:pPr>
            <a:r>
              <a:rPr lang="en-US" sz="3000" b="1" dirty="0">
                <a:solidFill>
                  <a:srgbClr val="000000"/>
                </a:solidFill>
                <a:latin typeface="Tahoma Bold"/>
                <a:ea typeface="Tahoma Bold"/>
                <a:cs typeface="Tahoma Bold"/>
                <a:sym typeface="Tahoma Bold"/>
              </a:rPr>
              <a:t>KNN</a:t>
            </a:r>
          </a:p>
        </p:txBody>
      </p:sp>
      <p:sp>
        <p:nvSpPr>
          <p:cNvPr id="8" name="TextBox 8">
            <a:extLst>
              <a:ext uri="{FF2B5EF4-FFF2-40B4-BE49-F238E27FC236}">
                <a16:creationId xmlns:a16="http://schemas.microsoft.com/office/drawing/2014/main" id="{3C37AB23-F2CB-CEF9-1543-4FB94B6E751C}"/>
              </a:ext>
            </a:extLst>
          </p:cNvPr>
          <p:cNvSpPr txBox="1"/>
          <p:nvPr/>
        </p:nvSpPr>
        <p:spPr>
          <a:xfrm>
            <a:off x="13700565" y="2450939"/>
            <a:ext cx="3124200" cy="482953"/>
          </a:xfrm>
          <a:prstGeom prst="rect">
            <a:avLst/>
          </a:prstGeom>
        </p:spPr>
        <p:txBody>
          <a:bodyPr wrap="square" lIns="0" tIns="0" rIns="0" bIns="0" rtlCol="0" anchor="t">
            <a:spAutoFit/>
          </a:bodyPr>
          <a:lstStyle/>
          <a:p>
            <a:pPr algn="ctr">
              <a:lnSpc>
                <a:spcPts val="4200"/>
              </a:lnSpc>
              <a:spcBef>
                <a:spcPct val="0"/>
              </a:spcBef>
            </a:pPr>
            <a:r>
              <a:rPr lang="en-US" sz="3000" b="1" dirty="0">
                <a:solidFill>
                  <a:srgbClr val="000000"/>
                </a:solidFill>
                <a:latin typeface="Tahoma Bold"/>
                <a:ea typeface="Tahoma Bold"/>
                <a:cs typeface="Tahoma Bold"/>
                <a:sym typeface="Tahoma Bold"/>
              </a:rPr>
              <a:t>Decision Tree</a:t>
            </a:r>
          </a:p>
        </p:txBody>
      </p:sp>
      <p:sp>
        <p:nvSpPr>
          <p:cNvPr id="9" name="TextBox 9">
            <a:extLst>
              <a:ext uri="{FF2B5EF4-FFF2-40B4-BE49-F238E27FC236}">
                <a16:creationId xmlns:a16="http://schemas.microsoft.com/office/drawing/2014/main" id="{3897C2AA-62F2-5A95-539B-86ACB11BE134}"/>
              </a:ext>
            </a:extLst>
          </p:cNvPr>
          <p:cNvSpPr txBox="1"/>
          <p:nvPr/>
        </p:nvSpPr>
        <p:spPr>
          <a:xfrm>
            <a:off x="5719846" y="9201150"/>
            <a:ext cx="6455093" cy="514350"/>
          </a:xfrm>
          <a:prstGeom prst="rect">
            <a:avLst/>
          </a:prstGeom>
        </p:spPr>
        <p:txBody>
          <a:bodyPr lIns="0" tIns="0" rIns="0" bIns="0" rtlCol="0" anchor="t">
            <a:spAutoFit/>
          </a:bodyPr>
          <a:lstStyle/>
          <a:p>
            <a:pPr algn="ctr">
              <a:lnSpc>
                <a:spcPts val="4200"/>
              </a:lnSpc>
              <a:spcBef>
                <a:spcPct val="0"/>
              </a:spcBef>
            </a:pPr>
            <a:r>
              <a:rPr lang="en-US" sz="3000" b="1" dirty="0" err="1">
                <a:solidFill>
                  <a:srgbClr val="000000"/>
                </a:solidFill>
                <a:latin typeface="Tahoma Bold"/>
                <a:ea typeface="Tahoma Bold"/>
                <a:cs typeface="Tahoma Bold"/>
                <a:sym typeface="Tahoma Bold"/>
              </a:rPr>
              <a:t>Biểu</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đồ</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thể</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hiện</a:t>
            </a:r>
            <a:r>
              <a:rPr lang="en-US" sz="3000" b="1" dirty="0">
                <a:solidFill>
                  <a:srgbClr val="000000"/>
                </a:solidFill>
                <a:latin typeface="Tahoma Bold"/>
                <a:ea typeface="Tahoma Bold"/>
                <a:cs typeface="Tahoma Bold"/>
                <a:sym typeface="Tahoma Bold"/>
              </a:rPr>
              <a:t> confusion matrix</a:t>
            </a:r>
          </a:p>
        </p:txBody>
      </p:sp>
      <p:pic>
        <p:nvPicPr>
          <p:cNvPr id="11" name="Picture 10">
            <a:extLst>
              <a:ext uri="{FF2B5EF4-FFF2-40B4-BE49-F238E27FC236}">
                <a16:creationId xmlns:a16="http://schemas.microsoft.com/office/drawing/2014/main" id="{8CE99616-22BB-4C8E-A414-C542CA21AF9E}"/>
              </a:ext>
            </a:extLst>
          </p:cNvPr>
          <p:cNvPicPr>
            <a:picLocks noChangeAspect="1"/>
          </p:cNvPicPr>
          <p:nvPr/>
        </p:nvPicPr>
        <p:blipFill>
          <a:blip r:embed="rId2"/>
          <a:stretch>
            <a:fillRect/>
          </a:stretch>
        </p:blipFill>
        <p:spPr>
          <a:xfrm>
            <a:off x="12344400" y="3114564"/>
            <a:ext cx="5486400" cy="4308691"/>
          </a:xfrm>
          <a:prstGeom prst="rect">
            <a:avLst/>
          </a:prstGeom>
        </p:spPr>
      </p:pic>
      <p:pic>
        <p:nvPicPr>
          <p:cNvPr id="13" name="Picture 12">
            <a:extLst>
              <a:ext uri="{FF2B5EF4-FFF2-40B4-BE49-F238E27FC236}">
                <a16:creationId xmlns:a16="http://schemas.microsoft.com/office/drawing/2014/main" id="{7FF1F9AA-E718-5BF3-5C39-4FD6E6A15C75}"/>
              </a:ext>
            </a:extLst>
          </p:cNvPr>
          <p:cNvPicPr>
            <a:picLocks noChangeAspect="1"/>
          </p:cNvPicPr>
          <p:nvPr/>
        </p:nvPicPr>
        <p:blipFill>
          <a:blip r:embed="rId3"/>
          <a:stretch>
            <a:fillRect/>
          </a:stretch>
        </p:blipFill>
        <p:spPr>
          <a:xfrm>
            <a:off x="609600" y="3076463"/>
            <a:ext cx="5792008" cy="4544059"/>
          </a:xfrm>
          <a:prstGeom prst="rect">
            <a:avLst/>
          </a:prstGeom>
        </p:spPr>
      </p:pic>
      <p:pic>
        <p:nvPicPr>
          <p:cNvPr id="17" name="Picture 16">
            <a:extLst>
              <a:ext uri="{FF2B5EF4-FFF2-40B4-BE49-F238E27FC236}">
                <a16:creationId xmlns:a16="http://schemas.microsoft.com/office/drawing/2014/main" id="{6C701515-2CF3-5F8B-5E3F-C751B361F848}"/>
              </a:ext>
            </a:extLst>
          </p:cNvPr>
          <p:cNvPicPr>
            <a:picLocks noChangeAspect="1"/>
          </p:cNvPicPr>
          <p:nvPr/>
        </p:nvPicPr>
        <p:blipFill>
          <a:blip r:embed="rId4"/>
          <a:stretch>
            <a:fillRect/>
          </a:stretch>
        </p:blipFill>
        <p:spPr>
          <a:xfrm>
            <a:off x="6267048" y="2885760"/>
            <a:ext cx="5753903" cy="4515480"/>
          </a:xfrm>
          <a:prstGeom prst="rect">
            <a:avLst/>
          </a:prstGeom>
        </p:spPr>
      </p:pic>
    </p:spTree>
    <p:extLst>
      <p:ext uri="{BB962C8B-B14F-4D97-AF65-F5344CB8AC3E}">
        <p14:creationId xmlns:p14="http://schemas.microsoft.com/office/powerpoint/2010/main" val="2042758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480815" y="120015"/>
            <a:ext cx="15326370" cy="711200"/>
          </a:xfrm>
          <a:prstGeom prst="rect">
            <a:avLst/>
          </a:prstGeom>
        </p:spPr>
        <p:txBody>
          <a:bodyPr lIns="0" tIns="0" rIns="0" bIns="0" rtlCol="0" anchor="t">
            <a:spAutoFit/>
          </a:bodyPr>
          <a:lstStyle/>
          <a:p>
            <a:pPr algn="ctr">
              <a:lnSpc>
                <a:spcPts val="5500"/>
              </a:lnSpc>
            </a:pPr>
            <a:r>
              <a:rPr lang="en-US" sz="5000" b="1">
                <a:solidFill>
                  <a:srgbClr val="02CDFF"/>
                </a:solidFill>
                <a:latin typeface="Tahoma Bold"/>
                <a:ea typeface="Tahoma Bold"/>
                <a:cs typeface="Tahoma Bold"/>
                <a:sym typeface="Tahoma Bold"/>
              </a:rPr>
              <a:t>Thực nghiệm</a:t>
            </a:r>
          </a:p>
        </p:txBody>
      </p:sp>
      <p:sp>
        <p:nvSpPr>
          <p:cNvPr id="9" name="TextBox 9"/>
          <p:cNvSpPr txBox="1"/>
          <p:nvPr/>
        </p:nvSpPr>
        <p:spPr>
          <a:xfrm>
            <a:off x="4329315" y="9201150"/>
            <a:ext cx="9236154" cy="514350"/>
          </a:xfrm>
          <a:prstGeom prst="rect">
            <a:avLst/>
          </a:prstGeom>
        </p:spPr>
        <p:txBody>
          <a:bodyPr lIns="0" tIns="0" rIns="0" bIns="0" rtlCol="0" anchor="t">
            <a:spAutoFit/>
          </a:bodyPr>
          <a:lstStyle/>
          <a:p>
            <a:pPr algn="ctr">
              <a:lnSpc>
                <a:spcPts val="4200"/>
              </a:lnSpc>
              <a:spcBef>
                <a:spcPct val="0"/>
              </a:spcBef>
            </a:pPr>
            <a:r>
              <a:rPr lang="en-US" sz="3000" b="1" dirty="0" err="1">
                <a:solidFill>
                  <a:srgbClr val="000000"/>
                </a:solidFill>
                <a:latin typeface="Tahoma Bold"/>
                <a:ea typeface="Tahoma Bold"/>
                <a:cs typeface="Tahoma Bold"/>
                <a:sym typeface="Tahoma Bold"/>
              </a:rPr>
              <a:t>Biểu</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đồ</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thể</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hiện</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tỉ</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lệ</a:t>
            </a:r>
            <a:r>
              <a:rPr lang="en-US" sz="3000" b="1" dirty="0">
                <a:solidFill>
                  <a:srgbClr val="000000"/>
                </a:solidFill>
                <a:latin typeface="Tahoma Bold"/>
                <a:ea typeface="Tahoma Bold"/>
                <a:cs typeface="Tahoma Bold"/>
                <a:sym typeface="Tahoma Bold"/>
              </a:rPr>
              <a:t> recall </a:t>
            </a:r>
            <a:r>
              <a:rPr lang="en-US" sz="3000" b="1" dirty="0" err="1">
                <a:solidFill>
                  <a:srgbClr val="000000"/>
                </a:solidFill>
                <a:latin typeface="Tahoma Bold"/>
                <a:ea typeface="Tahoma Bold"/>
                <a:cs typeface="Tahoma Bold"/>
                <a:sym typeface="Tahoma Bold"/>
              </a:rPr>
              <a:t>và</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tỉ</a:t>
            </a:r>
            <a:r>
              <a:rPr lang="en-US" sz="3000" b="1" dirty="0">
                <a:solidFill>
                  <a:srgbClr val="000000"/>
                </a:solidFill>
                <a:latin typeface="Tahoma Bold"/>
                <a:ea typeface="Tahoma Bold"/>
                <a:cs typeface="Tahoma Bold"/>
                <a:sym typeface="Tahoma Bold"/>
              </a:rPr>
              <a:t> </a:t>
            </a:r>
            <a:r>
              <a:rPr lang="en-US" sz="3000" b="1" dirty="0" err="1">
                <a:solidFill>
                  <a:srgbClr val="000000"/>
                </a:solidFill>
                <a:latin typeface="Tahoma Bold"/>
                <a:ea typeface="Tahoma Bold"/>
                <a:cs typeface="Tahoma Bold"/>
                <a:sym typeface="Tahoma Bold"/>
              </a:rPr>
              <a:t>lệ</a:t>
            </a:r>
            <a:r>
              <a:rPr lang="en-US" sz="3000" b="1" dirty="0">
                <a:solidFill>
                  <a:srgbClr val="000000"/>
                </a:solidFill>
                <a:latin typeface="Tahoma Bold"/>
                <a:ea typeface="Tahoma Bold"/>
                <a:cs typeface="Tahoma Bold"/>
                <a:sym typeface="Tahoma Bold"/>
              </a:rPr>
              <a:t> False Positive</a:t>
            </a:r>
          </a:p>
        </p:txBody>
      </p:sp>
      <p:sp>
        <p:nvSpPr>
          <p:cNvPr id="10" name="TextBox 10"/>
          <p:cNvSpPr txBox="1"/>
          <p:nvPr/>
        </p:nvSpPr>
        <p:spPr>
          <a:xfrm>
            <a:off x="6705600" y="1498859"/>
            <a:ext cx="4210260" cy="538609"/>
          </a:xfrm>
          <a:prstGeom prst="rect">
            <a:avLst/>
          </a:prstGeom>
        </p:spPr>
        <p:txBody>
          <a:bodyPr wrap="square" lIns="0" tIns="0" rIns="0" bIns="0" rtlCol="0" anchor="t">
            <a:spAutoFit/>
          </a:bodyPr>
          <a:lstStyle/>
          <a:p>
            <a:pPr algn="ctr">
              <a:lnSpc>
                <a:spcPts val="4200"/>
              </a:lnSpc>
              <a:spcBef>
                <a:spcPct val="0"/>
              </a:spcBef>
            </a:pPr>
            <a:r>
              <a:rPr lang="en-US" sz="4400" b="1" dirty="0">
                <a:solidFill>
                  <a:srgbClr val="000000"/>
                </a:solidFill>
                <a:latin typeface="Tahoma Bold"/>
                <a:ea typeface="Tahoma Bold"/>
                <a:cs typeface="Tahoma Bold"/>
                <a:sym typeface="Tahoma Bold"/>
              </a:rPr>
              <a:t>Random forest</a:t>
            </a:r>
          </a:p>
        </p:txBody>
      </p:sp>
      <p:pic>
        <p:nvPicPr>
          <p:cNvPr id="3" name="Picture 2">
            <a:extLst>
              <a:ext uri="{FF2B5EF4-FFF2-40B4-BE49-F238E27FC236}">
                <a16:creationId xmlns:a16="http://schemas.microsoft.com/office/drawing/2014/main" id="{63BDBBB7-7A98-D954-CCD9-D96CBC6A52DE}"/>
              </a:ext>
            </a:extLst>
          </p:cNvPr>
          <p:cNvPicPr>
            <a:picLocks noChangeAspect="1"/>
          </p:cNvPicPr>
          <p:nvPr/>
        </p:nvPicPr>
        <p:blipFill>
          <a:blip r:embed="rId2"/>
          <a:stretch>
            <a:fillRect/>
          </a:stretch>
        </p:blipFill>
        <p:spPr>
          <a:xfrm>
            <a:off x="1143000" y="2552700"/>
            <a:ext cx="6842288" cy="5105400"/>
          </a:xfrm>
          <a:prstGeom prst="rect">
            <a:avLst/>
          </a:prstGeom>
        </p:spPr>
      </p:pic>
      <p:pic>
        <p:nvPicPr>
          <p:cNvPr id="5" name="Picture 4">
            <a:extLst>
              <a:ext uri="{FF2B5EF4-FFF2-40B4-BE49-F238E27FC236}">
                <a16:creationId xmlns:a16="http://schemas.microsoft.com/office/drawing/2014/main" id="{384FDC16-2B24-6DD2-7D2C-B5D3F92BDA5A}"/>
              </a:ext>
            </a:extLst>
          </p:cNvPr>
          <p:cNvPicPr>
            <a:picLocks noChangeAspect="1"/>
          </p:cNvPicPr>
          <p:nvPr/>
        </p:nvPicPr>
        <p:blipFill>
          <a:blip r:embed="rId3"/>
          <a:stretch>
            <a:fillRect/>
          </a:stretch>
        </p:blipFill>
        <p:spPr>
          <a:xfrm>
            <a:off x="9525000" y="2552700"/>
            <a:ext cx="6842288" cy="496117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2744A9-7762-B4DD-3714-A2E0DC5D6627}"/>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3EA0A3C6-1355-D604-15E6-0BC8CA35D5FB}"/>
              </a:ext>
            </a:extLst>
          </p:cNvPr>
          <p:cNvSpPr txBox="1"/>
          <p:nvPr/>
        </p:nvSpPr>
        <p:spPr>
          <a:xfrm>
            <a:off x="1480815" y="120015"/>
            <a:ext cx="15326370" cy="711200"/>
          </a:xfrm>
          <a:prstGeom prst="rect">
            <a:avLst/>
          </a:prstGeom>
        </p:spPr>
        <p:txBody>
          <a:bodyPr lIns="0" tIns="0" rIns="0" bIns="0" rtlCol="0" anchor="t">
            <a:spAutoFit/>
          </a:bodyPr>
          <a:lstStyle/>
          <a:p>
            <a:pPr algn="ctr">
              <a:lnSpc>
                <a:spcPts val="5500"/>
              </a:lnSpc>
            </a:pPr>
            <a:r>
              <a:rPr lang="en-US" sz="5000" b="1">
                <a:solidFill>
                  <a:srgbClr val="02CDFF"/>
                </a:solidFill>
                <a:latin typeface="Tahoma Bold"/>
                <a:ea typeface="Tahoma Bold"/>
                <a:cs typeface="Tahoma Bold"/>
                <a:sym typeface="Tahoma Bold"/>
              </a:rPr>
              <a:t>Thực nghiệm</a:t>
            </a:r>
          </a:p>
        </p:txBody>
      </p:sp>
      <p:sp>
        <p:nvSpPr>
          <p:cNvPr id="9" name="TextBox 9">
            <a:extLst>
              <a:ext uri="{FF2B5EF4-FFF2-40B4-BE49-F238E27FC236}">
                <a16:creationId xmlns:a16="http://schemas.microsoft.com/office/drawing/2014/main" id="{C464C64F-04A7-1182-D2B4-0C6A15D46D24}"/>
              </a:ext>
            </a:extLst>
          </p:cNvPr>
          <p:cNvSpPr txBox="1"/>
          <p:nvPr/>
        </p:nvSpPr>
        <p:spPr>
          <a:xfrm>
            <a:off x="4329315" y="9201150"/>
            <a:ext cx="9236154" cy="514350"/>
          </a:xfrm>
          <a:prstGeom prst="rect">
            <a:avLst/>
          </a:prstGeom>
        </p:spPr>
        <p:txBody>
          <a:bodyPr lIns="0" tIns="0" rIns="0" bIns="0" rtlCol="0" anchor="t">
            <a:spAutoFit/>
          </a:bodyPr>
          <a:lstStyle/>
          <a:p>
            <a:pPr algn="ctr">
              <a:lnSpc>
                <a:spcPts val="4200"/>
              </a:lnSpc>
              <a:spcBef>
                <a:spcPct val="0"/>
              </a:spcBef>
            </a:pPr>
            <a:r>
              <a:rPr lang="en-US" sz="3000" b="1">
                <a:solidFill>
                  <a:srgbClr val="000000"/>
                </a:solidFill>
                <a:latin typeface="Tahoma Bold"/>
                <a:ea typeface="Tahoma Bold"/>
                <a:cs typeface="Tahoma Bold"/>
                <a:sym typeface="Tahoma Bold"/>
              </a:rPr>
              <a:t>Biểu đồ thể hiện tỉ lệ recall và tỉ lệ False Positive</a:t>
            </a:r>
          </a:p>
        </p:txBody>
      </p:sp>
      <p:sp>
        <p:nvSpPr>
          <p:cNvPr id="11" name="TextBox 11">
            <a:extLst>
              <a:ext uri="{FF2B5EF4-FFF2-40B4-BE49-F238E27FC236}">
                <a16:creationId xmlns:a16="http://schemas.microsoft.com/office/drawing/2014/main" id="{16029326-1A76-3BD0-4674-465E880B30ED}"/>
              </a:ext>
            </a:extLst>
          </p:cNvPr>
          <p:cNvSpPr txBox="1"/>
          <p:nvPr/>
        </p:nvSpPr>
        <p:spPr>
          <a:xfrm>
            <a:off x="7860792" y="1345314"/>
            <a:ext cx="1993976" cy="538609"/>
          </a:xfrm>
          <a:prstGeom prst="rect">
            <a:avLst/>
          </a:prstGeom>
        </p:spPr>
        <p:txBody>
          <a:bodyPr wrap="square" lIns="0" tIns="0" rIns="0" bIns="0" rtlCol="0" anchor="t">
            <a:spAutoFit/>
          </a:bodyPr>
          <a:lstStyle/>
          <a:p>
            <a:pPr algn="ctr">
              <a:lnSpc>
                <a:spcPts val="4200"/>
              </a:lnSpc>
              <a:spcBef>
                <a:spcPct val="0"/>
              </a:spcBef>
            </a:pPr>
            <a:r>
              <a:rPr lang="en-US" sz="4000" b="1" dirty="0">
                <a:solidFill>
                  <a:srgbClr val="000000"/>
                </a:solidFill>
                <a:latin typeface="Tahoma Bold"/>
                <a:ea typeface="Tahoma Bold"/>
                <a:cs typeface="Tahoma Bold"/>
                <a:sym typeface="Tahoma Bold"/>
              </a:rPr>
              <a:t>KNN</a:t>
            </a:r>
          </a:p>
        </p:txBody>
      </p:sp>
      <p:pic>
        <p:nvPicPr>
          <p:cNvPr id="3" name="Picture 2">
            <a:extLst>
              <a:ext uri="{FF2B5EF4-FFF2-40B4-BE49-F238E27FC236}">
                <a16:creationId xmlns:a16="http://schemas.microsoft.com/office/drawing/2014/main" id="{032B40B4-0554-54ED-465E-C27EFC32CBD2}"/>
              </a:ext>
            </a:extLst>
          </p:cNvPr>
          <p:cNvPicPr>
            <a:picLocks noChangeAspect="1"/>
          </p:cNvPicPr>
          <p:nvPr/>
        </p:nvPicPr>
        <p:blipFill>
          <a:blip r:embed="rId2"/>
          <a:stretch>
            <a:fillRect/>
          </a:stretch>
        </p:blipFill>
        <p:spPr>
          <a:xfrm>
            <a:off x="685801" y="1883923"/>
            <a:ext cx="7315010" cy="5469377"/>
          </a:xfrm>
          <a:prstGeom prst="rect">
            <a:avLst/>
          </a:prstGeom>
        </p:spPr>
      </p:pic>
      <p:pic>
        <p:nvPicPr>
          <p:cNvPr id="7" name="Picture 6">
            <a:extLst>
              <a:ext uri="{FF2B5EF4-FFF2-40B4-BE49-F238E27FC236}">
                <a16:creationId xmlns:a16="http://schemas.microsoft.com/office/drawing/2014/main" id="{2A6DA4F4-21B1-DD1D-7115-67736A29429D}"/>
              </a:ext>
            </a:extLst>
          </p:cNvPr>
          <p:cNvPicPr>
            <a:picLocks noChangeAspect="1"/>
          </p:cNvPicPr>
          <p:nvPr/>
        </p:nvPicPr>
        <p:blipFill>
          <a:blip r:embed="rId3"/>
          <a:stretch>
            <a:fillRect/>
          </a:stretch>
        </p:blipFill>
        <p:spPr>
          <a:xfrm>
            <a:off x="9358165" y="1786337"/>
            <a:ext cx="7479500" cy="5589823"/>
          </a:xfrm>
          <a:prstGeom prst="rect">
            <a:avLst/>
          </a:prstGeom>
        </p:spPr>
      </p:pic>
    </p:spTree>
    <p:extLst>
      <p:ext uri="{BB962C8B-B14F-4D97-AF65-F5344CB8AC3E}">
        <p14:creationId xmlns:p14="http://schemas.microsoft.com/office/powerpoint/2010/main" val="123574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1C838-6898-F232-ABFA-00A349993622}"/>
            </a:ext>
          </a:extLst>
        </p:cNvPr>
        <p:cNvGrpSpPr/>
        <p:nvPr/>
      </p:nvGrpSpPr>
      <p:grpSpPr>
        <a:xfrm>
          <a:off x="0" y="0"/>
          <a:ext cx="0" cy="0"/>
          <a:chOff x="0" y="0"/>
          <a:chExt cx="0" cy="0"/>
        </a:xfrm>
      </p:grpSpPr>
      <p:sp>
        <p:nvSpPr>
          <p:cNvPr id="8" name="TextBox 8">
            <a:extLst>
              <a:ext uri="{FF2B5EF4-FFF2-40B4-BE49-F238E27FC236}">
                <a16:creationId xmlns:a16="http://schemas.microsoft.com/office/drawing/2014/main" id="{9AC3C417-8868-E6C9-384D-5FF75C23DC50}"/>
              </a:ext>
            </a:extLst>
          </p:cNvPr>
          <p:cNvSpPr txBox="1"/>
          <p:nvPr/>
        </p:nvSpPr>
        <p:spPr>
          <a:xfrm>
            <a:off x="1480815" y="120015"/>
            <a:ext cx="15326370" cy="711200"/>
          </a:xfrm>
          <a:prstGeom prst="rect">
            <a:avLst/>
          </a:prstGeom>
        </p:spPr>
        <p:txBody>
          <a:bodyPr lIns="0" tIns="0" rIns="0" bIns="0" rtlCol="0" anchor="t">
            <a:spAutoFit/>
          </a:bodyPr>
          <a:lstStyle/>
          <a:p>
            <a:pPr algn="ctr">
              <a:lnSpc>
                <a:spcPts val="5500"/>
              </a:lnSpc>
            </a:pPr>
            <a:r>
              <a:rPr lang="en-US" sz="5000" b="1">
                <a:solidFill>
                  <a:srgbClr val="02CDFF"/>
                </a:solidFill>
                <a:latin typeface="Tahoma Bold"/>
                <a:ea typeface="Tahoma Bold"/>
                <a:cs typeface="Tahoma Bold"/>
                <a:sym typeface="Tahoma Bold"/>
              </a:rPr>
              <a:t>Thực nghiệm</a:t>
            </a:r>
          </a:p>
        </p:txBody>
      </p:sp>
      <p:sp>
        <p:nvSpPr>
          <p:cNvPr id="9" name="TextBox 9">
            <a:extLst>
              <a:ext uri="{FF2B5EF4-FFF2-40B4-BE49-F238E27FC236}">
                <a16:creationId xmlns:a16="http://schemas.microsoft.com/office/drawing/2014/main" id="{B2CED485-110E-C6F7-2450-23E9B46183FA}"/>
              </a:ext>
            </a:extLst>
          </p:cNvPr>
          <p:cNvSpPr txBox="1"/>
          <p:nvPr/>
        </p:nvSpPr>
        <p:spPr>
          <a:xfrm>
            <a:off x="4329315" y="9201150"/>
            <a:ext cx="9236154" cy="514350"/>
          </a:xfrm>
          <a:prstGeom prst="rect">
            <a:avLst/>
          </a:prstGeom>
        </p:spPr>
        <p:txBody>
          <a:bodyPr lIns="0" tIns="0" rIns="0" bIns="0" rtlCol="0" anchor="t">
            <a:spAutoFit/>
          </a:bodyPr>
          <a:lstStyle/>
          <a:p>
            <a:pPr algn="ctr">
              <a:lnSpc>
                <a:spcPts val="4200"/>
              </a:lnSpc>
              <a:spcBef>
                <a:spcPct val="0"/>
              </a:spcBef>
            </a:pPr>
            <a:r>
              <a:rPr lang="en-US" sz="3000" b="1">
                <a:solidFill>
                  <a:srgbClr val="000000"/>
                </a:solidFill>
                <a:latin typeface="Tahoma Bold"/>
                <a:ea typeface="Tahoma Bold"/>
                <a:cs typeface="Tahoma Bold"/>
                <a:sym typeface="Tahoma Bold"/>
              </a:rPr>
              <a:t>Biểu đồ thể hiện tỉ lệ recall và tỉ lệ False Positive</a:t>
            </a:r>
          </a:p>
        </p:txBody>
      </p:sp>
      <p:sp>
        <p:nvSpPr>
          <p:cNvPr id="12" name="TextBox 12">
            <a:extLst>
              <a:ext uri="{FF2B5EF4-FFF2-40B4-BE49-F238E27FC236}">
                <a16:creationId xmlns:a16="http://schemas.microsoft.com/office/drawing/2014/main" id="{2D4B4955-2376-A73B-0037-E6E614D2DD34}"/>
              </a:ext>
            </a:extLst>
          </p:cNvPr>
          <p:cNvSpPr txBox="1"/>
          <p:nvPr/>
        </p:nvSpPr>
        <p:spPr>
          <a:xfrm>
            <a:off x="7118592" y="1358353"/>
            <a:ext cx="3657600" cy="538609"/>
          </a:xfrm>
          <a:prstGeom prst="rect">
            <a:avLst/>
          </a:prstGeom>
        </p:spPr>
        <p:txBody>
          <a:bodyPr wrap="square" lIns="0" tIns="0" rIns="0" bIns="0" rtlCol="0" anchor="t">
            <a:spAutoFit/>
          </a:bodyPr>
          <a:lstStyle/>
          <a:p>
            <a:pPr algn="ctr">
              <a:lnSpc>
                <a:spcPts val="4200"/>
              </a:lnSpc>
              <a:spcBef>
                <a:spcPct val="0"/>
              </a:spcBef>
            </a:pPr>
            <a:r>
              <a:rPr lang="en-US" sz="4000" b="1" dirty="0">
                <a:solidFill>
                  <a:srgbClr val="000000"/>
                </a:solidFill>
                <a:latin typeface="Tahoma Bold"/>
                <a:ea typeface="Tahoma Bold"/>
                <a:cs typeface="Tahoma Bold"/>
                <a:sym typeface="Tahoma Bold"/>
              </a:rPr>
              <a:t>Decision Tree</a:t>
            </a:r>
          </a:p>
        </p:txBody>
      </p:sp>
      <p:pic>
        <p:nvPicPr>
          <p:cNvPr id="5" name="Picture 4">
            <a:extLst>
              <a:ext uri="{FF2B5EF4-FFF2-40B4-BE49-F238E27FC236}">
                <a16:creationId xmlns:a16="http://schemas.microsoft.com/office/drawing/2014/main" id="{15B3500D-E353-8C27-FCD5-1765396E8B85}"/>
              </a:ext>
            </a:extLst>
          </p:cNvPr>
          <p:cNvPicPr>
            <a:picLocks noChangeAspect="1"/>
          </p:cNvPicPr>
          <p:nvPr/>
        </p:nvPicPr>
        <p:blipFill>
          <a:blip r:embed="rId2"/>
          <a:stretch>
            <a:fillRect/>
          </a:stretch>
        </p:blipFill>
        <p:spPr>
          <a:xfrm>
            <a:off x="1295400" y="2259297"/>
            <a:ext cx="6705600" cy="5110022"/>
          </a:xfrm>
          <a:prstGeom prst="rect">
            <a:avLst/>
          </a:prstGeom>
        </p:spPr>
      </p:pic>
      <p:pic>
        <p:nvPicPr>
          <p:cNvPr id="7" name="Picture 6">
            <a:extLst>
              <a:ext uri="{FF2B5EF4-FFF2-40B4-BE49-F238E27FC236}">
                <a16:creationId xmlns:a16="http://schemas.microsoft.com/office/drawing/2014/main" id="{F73501F2-BD2A-ADBB-3184-5DAE86BE282A}"/>
              </a:ext>
            </a:extLst>
          </p:cNvPr>
          <p:cNvPicPr>
            <a:picLocks noChangeAspect="1"/>
          </p:cNvPicPr>
          <p:nvPr/>
        </p:nvPicPr>
        <p:blipFill>
          <a:blip r:embed="rId3"/>
          <a:stretch>
            <a:fillRect/>
          </a:stretch>
        </p:blipFill>
        <p:spPr>
          <a:xfrm>
            <a:off x="9659625" y="2251677"/>
            <a:ext cx="7178040" cy="5259585"/>
          </a:xfrm>
          <a:prstGeom prst="rect">
            <a:avLst/>
          </a:prstGeom>
        </p:spPr>
      </p:pic>
    </p:spTree>
    <p:extLst>
      <p:ext uri="{BB962C8B-B14F-4D97-AF65-F5344CB8AC3E}">
        <p14:creationId xmlns:p14="http://schemas.microsoft.com/office/powerpoint/2010/main" val="26641862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66800" y="1314092"/>
            <a:ext cx="16154400" cy="1047750"/>
          </a:xfrm>
          <a:prstGeom prst="rect">
            <a:avLst/>
          </a:prstGeom>
        </p:spPr>
        <p:txBody>
          <a:bodyPr wrap="square" lIns="0" tIns="0" rIns="0" bIns="0" rtlCol="0" anchor="t">
            <a:spAutoFit/>
          </a:bodyPr>
          <a:lstStyle/>
          <a:p>
            <a:pPr marL="647703" lvl="1" indent="-323852" algn="l">
              <a:lnSpc>
                <a:spcPts val="4200"/>
              </a:lnSpc>
              <a:buFont typeface="Arial"/>
              <a:buChar char="•"/>
            </a:pPr>
            <a:r>
              <a:rPr lang="en-US" sz="3000" dirty="0" err="1">
                <a:solidFill>
                  <a:srgbClr val="000000"/>
                </a:solidFill>
                <a:latin typeface="Tahoma"/>
                <a:ea typeface="Tahoma"/>
                <a:cs typeface="Tahoma"/>
                <a:sym typeface="Tahoma"/>
              </a:rPr>
              <a:t>Nghiên</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cứu</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để</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chọn</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đặc</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trưng</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có</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độ</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chính</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xác</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cao</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hơn</a:t>
            </a:r>
            <a:r>
              <a:rPr lang="en-US" sz="3000" dirty="0">
                <a:solidFill>
                  <a:srgbClr val="000000"/>
                </a:solidFill>
                <a:latin typeface="Tahoma"/>
                <a:ea typeface="Tahoma"/>
                <a:cs typeface="Tahoma"/>
                <a:sym typeface="Tahoma"/>
              </a:rPr>
              <a:t>.</a:t>
            </a:r>
          </a:p>
          <a:p>
            <a:pPr marL="647703" lvl="1" indent="-323852" algn="l">
              <a:lnSpc>
                <a:spcPts val="4200"/>
              </a:lnSpc>
              <a:buFont typeface="Arial"/>
              <a:buChar char="•"/>
            </a:pPr>
            <a:r>
              <a:rPr lang="en-US" sz="3000" dirty="0" err="1">
                <a:solidFill>
                  <a:srgbClr val="000000"/>
                </a:solidFill>
                <a:latin typeface="Tahoma"/>
                <a:ea typeface="Tahoma"/>
                <a:cs typeface="Tahoma"/>
                <a:sym typeface="Tahoma"/>
              </a:rPr>
              <a:t>Nghiên</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cứu</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thêm</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về</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sử</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dụng</a:t>
            </a:r>
            <a:r>
              <a:rPr lang="en-US" sz="3000" dirty="0">
                <a:solidFill>
                  <a:srgbClr val="000000"/>
                </a:solidFill>
                <a:latin typeface="Tahoma"/>
                <a:ea typeface="Tahoma"/>
                <a:cs typeface="Tahoma"/>
                <a:sym typeface="Tahoma"/>
              </a:rPr>
              <a:t> deep learning </a:t>
            </a:r>
            <a:r>
              <a:rPr lang="en-US" sz="3000" dirty="0" err="1">
                <a:solidFill>
                  <a:srgbClr val="000000"/>
                </a:solidFill>
                <a:latin typeface="Tahoma"/>
                <a:ea typeface="Tahoma"/>
                <a:cs typeface="Tahoma"/>
                <a:sym typeface="Tahoma"/>
              </a:rPr>
              <a:t>để</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phân</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loại</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mã</a:t>
            </a:r>
            <a:r>
              <a:rPr lang="en-US" sz="3000" dirty="0">
                <a:solidFill>
                  <a:srgbClr val="000000"/>
                </a:solidFill>
                <a:latin typeface="Tahoma"/>
                <a:ea typeface="Tahoma"/>
                <a:cs typeface="Tahoma"/>
                <a:sym typeface="Tahoma"/>
              </a:rPr>
              <a:t> </a:t>
            </a:r>
            <a:r>
              <a:rPr lang="en-US" sz="3000" dirty="0" err="1">
                <a:solidFill>
                  <a:srgbClr val="000000"/>
                </a:solidFill>
                <a:latin typeface="Tahoma"/>
                <a:ea typeface="Tahoma"/>
                <a:cs typeface="Tahoma"/>
                <a:sym typeface="Tahoma"/>
              </a:rPr>
              <a:t>độc</a:t>
            </a:r>
            <a:r>
              <a:rPr lang="en-US" sz="3000" dirty="0">
                <a:solidFill>
                  <a:srgbClr val="000000"/>
                </a:solidFill>
                <a:latin typeface="Tahoma"/>
                <a:ea typeface="Tahoma"/>
                <a:cs typeface="Tahoma"/>
                <a:sym typeface="Tahoma"/>
              </a:rPr>
              <a:t>.</a:t>
            </a:r>
          </a:p>
        </p:txBody>
      </p:sp>
      <p:sp>
        <p:nvSpPr>
          <p:cNvPr id="3" name="TextBox 3"/>
          <p:cNvSpPr txBox="1"/>
          <p:nvPr/>
        </p:nvSpPr>
        <p:spPr>
          <a:xfrm>
            <a:off x="4671065" y="128979"/>
            <a:ext cx="8760044" cy="711200"/>
          </a:xfrm>
          <a:prstGeom prst="rect">
            <a:avLst/>
          </a:prstGeom>
        </p:spPr>
        <p:txBody>
          <a:bodyPr lIns="0" tIns="0" rIns="0" bIns="0" rtlCol="0" anchor="t">
            <a:spAutoFit/>
          </a:bodyPr>
          <a:lstStyle/>
          <a:p>
            <a:pPr algn="ctr">
              <a:lnSpc>
                <a:spcPts val="5500"/>
              </a:lnSpc>
            </a:pPr>
            <a:r>
              <a:rPr lang="en-US" sz="5000" b="1" dirty="0" err="1">
                <a:solidFill>
                  <a:srgbClr val="02CDFF"/>
                </a:solidFill>
                <a:latin typeface="Tahoma Bold"/>
                <a:ea typeface="Tahoma Bold"/>
                <a:cs typeface="Tahoma Bold"/>
                <a:sym typeface="Tahoma Bold"/>
              </a:rPr>
              <a:t>Hướng</a:t>
            </a:r>
            <a:r>
              <a:rPr lang="en-US" sz="5000" b="1" dirty="0">
                <a:solidFill>
                  <a:srgbClr val="02CDFF"/>
                </a:solidFill>
                <a:latin typeface="Tahoma Bold"/>
                <a:ea typeface="Tahoma Bold"/>
                <a:cs typeface="Tahoma Bold"/>
                <a:sym typeface="Tahoma Bold"/>
              </a:rPr>
              <a:t> </a:t>
            </a:r>
            <a:r>
              <a:rPr lang="en-US" sz="5000" b="1" dirty="0" err="1">
                <a:solidFill>
                  <a:srgbClr val="02CDFF"/>
                </a:solidFill>
                <a:latin typeface="Tahoma Bold"/>
                <a:ea typeface="Tahoma Bold"/>
                <a:cs typeface="Tahoma Bold"/>
                <a:sym typeface="Tahoma Bold"/>
              </a:rPr>
              <a:t>nghiên</a:t>
            </a:r>
            <a:r>
              <a:rPr lang="en-US" sz="5000" b="1" dirty="0">
                <a:solidFill>
                  <a:srgbClr val="02CDFF"/>
                </a:solidFill>
                <a:latin typeface="Tahoma Bold"/>
                <a:ea typeface="Tahoma Bold"/>
                <a:cs typeface="Tahoma Bold"/>
                <a:sym typeface="Tahoma Bold"/>
              </a:rPr>
              <a:t> </a:t>
            </a:r>
            <a:r>
              <a:rPr lang="en-US" sz="5000" b="1" dirty="0" err="1">
                <a:solidFill>
                  <a:srgbClr val="02CDFF"/>
                </a:solidFill>
                <a:latin typeface="Tahoma Bold"/>
                <a:ea typeface="Tahoma Bold"/>
                <a:cs typeface="Tahoma Bold"/>
                <a:sym typeface="Tahoma Bold"/>
              </a:rPr>
              <a:t>cứu</a:t>
            </a:r>
            <a:r>
              <a:rPr lang="en-US" sz="5000" b="1" dirty="0">
                <a:solidFill>
                  <a:srgbClr val="02CDFF"/>
                </a:solidFill>
                <a:latin typeface="Tahoma Bold"/>
                <a:ea typeface="Tahoma Bold"/>
                <a:cs typeface="Tahoma Bold"/>
                <a:sym typeface="Tahoma Bold"/>
              </a:rPr>
              <a:t> </a:t>
            </a:r>
          </a:p>
        </p:txBody>
      </p:sp>
      <p:sp>
        <p:nvSpPr>
          <p:cNvPr id="4" name="TextBox 4"/>
          <p:cNvSpPr txBox="1"/>
          <p:nvPr/>
        </p:nvSpPr>
        <p:spPr>
          <a:xfrm>
            <a:off x="4660846" y="3883506"/>
            <a:ext cx="8760044" cy="711200"/>
          </a:xfrm>
          <a:prstGeom prst="rect">
            <a:avLst/>
          </a:prstGeom>
        </p:spPr>
        <p:txBody>
          <a:bodyPr lIns="0" tIns="0" rIns="0" bIns="0" rtlCol="0" anchor="t">
            <a:spAutoFit/>
          </a:bodyPr>
          <a:lstStyle/>
          <a:p>
            <a:pPr algn="ctr">
              <a:lnSpc>
                <a:spcPts val="5500"/>
              </a:lnSpc>
            </a:pPr>
            <a:r>
              <a:rPr lang="en-US" sz="5000" b="1">
                <a:solidFill>
                  <a:srgbClr val="02CDFF"/>
                </a:solidFill>
                <a:latin typeface="Tahoma Bold"/>
                <a:ea typeface="Tahoma Bold"/>
                <a:cs typeface="Tahoma Bold"/>
                <a:sym typeface="Tahoma Bold"/>
              </a:rPr>
              <a:t>Tài liệu kham khảo</a:t>
            </a:r>
          </a:p>
        </p:txBody>
      </p:sp>
      <p:sp>
        <p:nvSpPr>
          <p:cNvPr id="5" name="TextBox 5"/>
          <p:cNvSpPr txBox="1"/>
          <p:nvPr/>
        </p:nvSpPr>
        <p:spPr>
          <a:xfrm>
            <a:off x="914400" y="4762500"/>
            <a:ext cx="16840200" cy="4910640"/>
          </a:xfrm>
          <a:prstGeom prst="rect">
            <a:avLst/>
          </a:prstGeom>
        </p:spPr>
        <p:txBody>
          <a:bodyPr wrap="square" lIns="0" tIns="0" rIns="0" bIns="0" rtlCol="0" anchor="t">
            <a:spAutoFit/>
          </a:bodyPr>
          <a:lstStyle/>
          <a:p>
            <a:pPr marL="838200" lvl="1" indent="-514350" algn="just">
              <a:lnSpc>
                <a:spcPct val="150000"/>
              </a:lnSpc>
              <a:buFont typeface="+mj-lt"/>
              <a:buAutoNum type="arabicPeriod"/>
            </a:pPr>
            <a:r>
              <a:rPr lang="en-US" sz="2400" i="1" dirty="0">
                <a:solidFill>
                  <a:srgbClr val="000000"/>
                </a:solidFill>
                <a:latin typeface="Tahoma"/>
                <a:ea typeface="Tahoma"/>
                <a:cs typeface="Tahoma"/>
                <a:sym typeface="Tahoma"/>
              </a:rPr>
              <a:t>Acharya, J., Chaudhary, A., Chhabria, A., &amp; </a:t>
            </a:r>
            <a:r>
              <a:rPr lang="en-US" sz="2400" i="1" dirty="0" err="1">
                <a:solidFill>
                  <a:srgbClr val="000000"/>
                </a:solidFill>
                <a:latin typeface="Tahoma"/>
                <a:ea typeface="Tahoma"/>
                <a:cs typeface="Tahoma"/>
                <a:sym typeface="Tahoma"/>
              </a:rPr>
              <a:t>Jangale</a:t>
            </a:r>
            <a:r>
              <a:rPr lang="en-US" sz="2400" i="1" dirty="0">
                <a:solidFill>
                  <a:srgbClr val="000000"/>
                </a:solidFill>
                <a:latin typeface="Tahoma"/>
                <a:ea typeface="Tahoma"/>
                <a:cs typeface="Tahoma"/>
                <a:sym typeface="Tahoma"/>
              </a:rPr>
              <a:t>, S. (2021, May). Detecting malware, malicious URLs and virus using machine learning and signature matching. In 2021 2nd International Conference for Emerging Technology (INCET) (pp. 1-5). IEEE.</a:t>
            </a:r>
          </a:p>
          <a:p>
            <a:pPr marL="838200" lvl="1" indent="-514350" algn="just">
              <a:lnSpc>
                <a:spcPct val="150000"/>
              </a:lnSpc>
              <a:buFont typeface="+mj-lt"/>
              <a:buAutoNum type="arabicPeriod"/>
            </a:pPr>
            <a:r>
              <a:rPr lang="en-US" sz="2400" i="1" dirty="0">
                <a:solidFill>
                  <a:srgbClr val="000000"/>
                </a:solidFill>
                <a:latin typeface="Tahoma"/>
                <a:ea typeface="Tahoma"/>
                <a:cs typeface="Tahoma"/>
                <a:sym typeface="Tahoma"/>
              </a:rPr>
              <a:t>Akhtar, M. S., &amp; Feng, T. (2022). Malware analysis and detection using machine learning algorithms. Symmetry, 14(11), 2304.</a:t>
            </a:r>
          </a:p>
          <a:p>
            <a:pPr marL="838200" lvl="1" indent="-514350" algn="just">
              <a:lnSpc>
                <a:spcPct val="150000"/>
              </a:lnSpc>
              <a:buFont typeface="+mj-lt"/>
              <a:buAutoNum type="arabicPeriod"/>
            </a:pPr>
            <a:r>
              <a:rPr lang="en-US" sz="2400" i="1" dirty="0" err="1">
                <a:solidFill>
                  <a:srgbClr val="000000"/>
                </a:solidFill>
                <a:latin typeface="Tahoma"/>
                <a:ea typeface="Tahoma"/>
                <a:cs typeface="Tahoma"/>
                <a:sym typeface="Tahoma"/>
              </a:rPr>
              <a:t>Dolesi</a:t>
            </a:r>
            <a:r>
              <a:rPr lang="en-US" sz="2400" i="1" dirty="0">
                <a:solidFill>
                  <a:srgbClr val="000000"/>
                </a:solidFill>
                <a:latin typeface="Tahoma"/>
                <a:ea typeface="Tahoma"/>
                <a:cs typeface="Tahoma"/>
                <a:sym typeface="Tahoma"/>
              </a:rPr>
              <a:t>, K., Steinbach, E., Velasquez, A., Whitaker, L., Baranov, M., &amp; Atherton, L. (2024). A machine learning approach to ransomware detection using opcode features and k-nearest neighbors on windows. </a:t>
            </a:r>
            <a:r>
              <a:rPr lang="en-US" sz="2400" i="1" dirty="0" err="1">
                <a:solidFill>
                  <a:srgbClr val="000000"/>
                </a:solidFill>
                <a:latin typeface="Tahoma"/>
                <a:ea typeface="Tahoma"/>
                <a:cs typeface="Tahoma"/>
                <a:sym typeface="Tahoma"/>
              </a:rPr>
              <a:t>Authorea</a:t>
            </a:r>
            <a:r>
              <a:rPr lang="en-US" sz="2400" i="1" dirty="0">
                <a:solidFill>
                  <a:srgbClr val="000000"/>
                </a:solidFill>
                <a:latin typeface="Tahoma"/>
                <a:ea typeface="Tahoma"/>
                <a:cs typeface="Tahoma"/>
                <a:sym typeface="Tahoma"/>
              </a:rPr>
              <a:t> Preprints.</a:t>
            </a:r>
          </a:p>
          <a:p>
            <a:pPr marL="838200" lvl="1" indent="-514350" algn="just">
              <a:lnSpc>
                <a:spcPct val="150000"/>
              </a:lnSpc>
              <a:buFont typeface="+mj-lt"/>
              <a:buAutoNum type="arabicPeriod"/>
            </a:pPr>
            <a:r>
              <a:rPr lang="en-US" sz="2400" i="1" dirty="0">
                <a:solidFill>
                  <a:srgbClr val="000000"/>
                </a:solidFill>
                <a:latin typeface="Tahoma"/>
                <a:ea typeface="Tahoma"/>
                <a:cs typeface="Tahoma"/>
                <a:sym typeface="Tahoma"/>
              </a:rPr>
              <a:t>Abu Al-</a:t>
            </a:r>
            <a:r>
              <a:rPr lang="en-US" sz="2400" i="1" dirty="0" err="1">
                <a:solidFill>
                  <a:srgbClr val="000000"/>
                </a:solidFill>
                <a:latin typeface="Tahoma"/>
                <a:ea typeface="Tahoma"/>
                <a:cs typeface="Tahoma"/>
                <a:sym typeface="Tahoma"/>
              </a:rPr>
              <a:t>Haija</a:t>
            </a:r>
            <a:r>
              <a:rPr lang="en-US" sz="2400" i="1" dirty="0">
                <a:solidFill>
                  <a:srgbClr val="000000"/>
                </a:solidFill>
                <a:latin typeface="Tahoma"/>
                <a:ea typeface="Tahoma"/>
                <a:cs typeface="Tahoma"/>
                <a:sym typeface="Tahoma"/>
              </a:rPr>
              <a:t>, Q., Odeh, A., &amp; </a:t>
            </a:r>
            <a:r>
              <a:rPr lang="en-US" sz="2400" i="1" dirty="0" err="1">
                <a:solidFill>
                  <a:srgbClr val="000000"/>
                </a:solidFill>
                <a:latin typeface="Tahoma"/>
                <a:ea typeface="Tahoma"/>
                <a:cs typeface="Tahoma"/>
                <a:sym typeface="Tahoma"/>
              </a:rPr>
              <a:t>Qattous</a:t>
            </a:r>
            <a:r>
              <a:rPr lang="en-US" sz="2400" i="1" dirty="0">
                <a:solidFill>
                  <a:srgbClr val="000000"/>
                </a:solidFill>
                <a:latin typeface="Tahoma"/>
                <a:ea typeface="Tahoma"/>
                <a:cs typeface="Tahoma"/>
                <a:sym typeface="Tahoma"/>
              </a:rPr>
              <a:t>, H. (2022). PDF malware detection based on optimizable decision trees. Electronics, 11(19), 3142.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749838" y="7527480"/>
            <a:ext cx="47625" cy="1740345"/>
            <a:chOff x="0" y="0"/>
            <a:chExt cx="12543" cy="458362"/>
          </a:xfrm>
        </p:grpSpPr>
        <p:sp>
          <p:nvSpPr>
            <p:cNvPr id="3" name="Freeform 3"/>
            <p:cNvSpPr/>
            <p:nvPr/>
          </p:nvSpPr>
          <p:spPr>
            <a:xfrm>
              <a:off x="0" y="0"/>
              <a:ext cx="12543" cy="458362"/>
            </a:xfrm>
            <a:custGeom>
              <a:avLst/>
              <a:gdLst/>
              <a:ahLst/>
              <a:cxnLst/>
              <a:rect l="l" t="t" r="r" b="b"/>
              <a:pathLst>
                <a:path w="12543" h="458362">
                  <a:moveTo>
                    <a:pt x="0" y="0"/>
                  </a:moveTo>
                  <a:lnTo>
                    <a:pt x="12543" y="0"/>
                  </a:lnTo>
                  <a:lnTo>
                    <a:pt x="12543" y="458362"/>
                  </a:lnTo>
                  <a:lnTo>
                    <a:pt x="0" y="458362"/>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4" name="TextBox 4"/>
            <p:cNvSpPr txBox="1"/>
            <p:nvPr/>
          </p:nvSpPr>
          <p:spPr>
            <a:xfrm>
              <a:off x="0" y="-47625"/>
              <a:ext cx="12543" cy="50598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473588" y="377888"/>
            <a:ext cx="369285" cy="363243"/>
          </a:xfrm>
          <a:custGeom>
            <a:avLst/>
            <a:gdLst/>
            <a:ahLst/>
            <a:cxnLst/>
            <a:rect l="l" t="t" r="r" b="b"/>
            <a:pathLst>
              <a:path w="369285" h="363243">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SG"/>
          </a:p>
        </p:txBody>
      </p:sp>
      <p:grpSp>
        <p:nvGrpSpPr>
          <p:cNvPr id="6" name="Group 6"/>
          <p:cNvGrpSpPr/>
          <p:nvPr/>
        </p:nvGrpSpPr>
        <p:grpSpPr>
          <a:xfrm>
            <a:off x="17259300" y="0"/>
            <a:ext cx="1028700" cy="1028700"/>
            <a:chOff x="0" y="0"/>
            <a:chExt cx="270933" cy="270933"/>
          </a:xfrm>
        </p:grpSpPr>
        <p:sp>
          <p:nvSpPr>
            <p:cNvPr id="7" name="Freeform 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8" name="TextBox 8"/>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259300" y="9258300"/>
            <a:ext cx="1028700" cy="1028700"/>
            <a:chOff x="0" y="0"/>
            <a:chExt cx="270933" cy="270933"/>
          </a:xfrm>
        </p:grpSpPr>
        <p:sp>
          <p:nvSpPr>
            <p:cNvPr id="10" name="Freeform 1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gradFill rotWithShape="1">
              <a:gsLst>
                <a:gs pos="0">
                  <a:srgbClr val="45D0FC">
                    <a:alpha val="100000"/>
                  </a:srgbClr>
                </a:gs>
                <a:gs pos="100000">
                  <a:srgbClr val="085DA0">
                    <a:alpha val="100000"/>
                  </a:srgbClr>
                </a:gs>
              </a:gsLst>
              <a:lin ang="2700000"/>
            </a:gradFill>
          </p:spPr>
          <p:txBody>
            <a:bodyPr/>
            <a:lstStyle/>
            <a:p>
              <a:endParaRPr lang="en-SG"/>
            </a:p>
          </p:txBody>
        </p:sp>
        <p:sp>
          <p:nvSpPr>
            <p:cNvPr id="11" name="TextBox 11"/>
            <p:cNvSpPr txBox="1"/>
            <p:nvPr/>
          </p:nvSpPr>
          <p:spPr>
            <a:xfrm>
              <a:off x="0" y="-47625"/>
              <a:ext cx="270933" cy="318558"/>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8871567" y="1028700"/>
            <a:ext cx="7575550" cy="3503692"/>
          </a:xfrm>
          <a:custGeom>
            <a:avLst/>
            <a:gdLst/>
            <a:ahLst/>
            <a:cxnLst/>
            <a:rect l="l" t="t" r="r" b="b"/>
            <a:pathLst>
              <a:path w="7575550" h="3503692">
                <a:moveTo>
                  <a:pt x="0" y="0"/>
                </a:moveTo>
                <a:lnTo>
                  <a:pt x="7575551" y="0"/>
                </a:lnTo>
                <a:lnTo>
                  <a:pt x="7575551" y="3503692"/>
                </a:lnTo>
                <a:lnTo>
                  <a:pt x="0" y="3503692"/>
                </a:lnTo>
                <a:lnTo>
                  <a:pt x="0" y="0"/>
                </a:lnTo>
                <a:close/>
              </a:path>
            </a:pathLst>
          </a:custGeom>
          <a:blipFill>
            <a:blip r:embed="rId4"/>
            <a:stretch>
              <a:fillRect/>
            </a:stretch>
          </a:blipFill>
        </p:spPr>
        <p:txBody>
          <a:bodyPr/>
          <a:lstStyle/>
          <a:p>
            <a:endParaRPr lang="en-SG"/>
          </a:p>
        </p:txBody>
      </p:sp>
      <p:sp>
        <p:nvSpPr>
          <p:cNvPr id="13" name="Freeform 13"/>
          <p:cNvSpPr/>
          <p:nvPr/>
        </p:nvSpPr>
        <p:spPr>
          <a:xfrm>
            <a:off x="9144000" y="5812245"/>
            <a:ext cx="7303118" cy="3430470"/>
          </a:xfrm>
          <a:custGeom>
            <a:avLst/>
            <a:gdLst/>
            <a:ahLst/>
            <a:cxnLst/>
            <a:rect l="l" t="t" r="r" b="b"/>
            <a:pathLst>
              <a:path w="7303118" h="3430470">
                <a:moveTo>
                  <a:pt x="0" y="0"/>
                </a:moveTo>
                <a:lnTo>
                  <a:pt x="7303118" y="0"/>
                </a:lnTo>
                <a:lnTo>
                  <a:pt x="7303118" y="3430470"/>
                </a:lnTo>
                <a:lnTo>
                  <a:pt x="0" y="3430470"/>
                </a:lnTo>
                <a:lnTo>
                  <a:pt x="0" y="0"/>
                </a:lnTo>
                <a:close/>
              </a:path>
            </a:pathLst>
          </a:custGeom>
          <a:blipFill>
            <a:blip r:embed="rId5"/>
            <a:stretch>
              <a:fillRect t="-2310" b="-8392"/>
            </a:stretch>
          </a:blipFill>
        </p:spPr>
        <p:txBody>
          <a:bodyPr/>
          <a:lstStyle/>
          <a:p>
            <a:endParaRPr lang="en-SG"/>
          </a:p>
        </p:txBody>
      </p:sp>
      <p:sp>
        <p:nvSpPr>
          <p:cNvPr id="14" name="Freeform 14"/>
          <p:cNvSpPr/>
          <p:nvPr/>
        </p:nvSpPr>
        <p:spPr>
          <a:xfrm>
            <a:off x="942903" y="874989"/>
            <a:ext cx="7258496" cy="3384274"/>
          </a:xfrm>
          <a:custGeom>
            <a:avLst/>
            <a:gdLst/>
            <a:ahLst/>
            <a:cxnLst/>
            <a:rect l="l" t="t" r="r" b="b"/>
            <a:pathLst>
              <a:path w="7258496" h="3384274">
                <a:moveTo>
                  <a:pt x="0" y="0"/>
                </a:moveTo>
                <a:lnTo>
                  <a:pt x="7258496" y="0"/>
                </a:lnTo>
                <a:lnTo>
                  <a:pt x="7258496" y="3384273"/>
                </a:lnTo>
                <a:lnTo>
                  <a:pt x="0" y="3384273"/>
                </a:lnTo>
                <a:lnTo>
                  <a:pt x="0" y="0"/>
                </a:lnTo>
                <a:close/>
              </a:path>
            </a:pathLst>
          </a:custGeom>
          <a:blipFill>
            <a:blip r:embed="rId6"/>
            <a:stretch>
              <a:fillRect/>
            </a:stretch>
          </a:blipFill>
        </p:spPr>
        <p:txBody>
          <a:bodyPr/>
          <a:lstStyle/>
          <a:p>
            <a:endParaRPr lang="en-SG"/>
          </a:p>
        </p:txBody>
      </p:sp>
      <p:sp>
        <p:nvSpPr>
          <p:cNvPr id="15" name="TextBox 15"/>
          <p:cNvSpPr txBox="1"/>
          <p:nvPr/>
        </p:nvSpPr>
        <p:spPr>
          <a:xfrm>
            <a:off x="17499918" y="9638067"/>
            <a:ext cx="547464" cy="240665"/>
          </a:xfrm>
          <a:prstGeom prst="rect">
            <a:avLst/>
          </a:prstGeom>
        </p:spPr>
        <p:txBody>
          <a:bodyPr lIns="0" tIns="0" rIns="0" bIns="0" rtlCol="0" anchor="t">
            <a:spAutoFit/>
          </a:bodyPr>
          <a:lstStyle/>
          <a:p>
            <a:pPr algn="ctr">
              <a:lnSpc>
                <a:spcPts val="1960"/>
              </a:lnSpc>
              <a:spcBef>
                <a:spcPct val="0"/>
              </a:spcBef>
            </a:pPr>
            <a:r>
              <a:rPr lang="en-US" sz="1400" b="1">
                <a:solidFill>
                  <a:srgbClr val="FFFFFF"/>
                </a:solidFill>
                <a:latin typeface="Tahoma Bold"/>
                <a:ea typeface="Tahoma Bold"/>
                <a:cs typeface="Tahoma Bold"/>
                <a:sym typeface="Tahoma Bold"/>
              </a:rPr>
              <a:t>03</a:t>
            </a:r>
          </a:p>
        </p:txBody>
      </p:sp>
      <p:sp>
        <p:nvSpPr>
          <p:cNvPr id="16" name="TextBox 16"/>
          <p:cNvSpPr txBox="1"/>
          <p:nvPr/>
        </p:nvSpPr>
        <p:spPr>
          <a:xfrm>
            <a:off x="1031349" y="4716462"/>
            <a:ext cx="6745228" cy="920750"/>
          </a:xfrm>
          <a:prstGeom prst="rect">
            <a:avLst/>
          </a:prstGeom>
        </p:spPr>
        <p:txBody>
          <a:bodyPr lIns="0" tIns="0" rIns="0" bIns="0" rtlCol="0" anchor="t">
            <a:spAutoFit/>
          </a:bodyPr>
          <a:lstStyle/>
          <a:p>
            <a:pPr algn="l">
              <a:lnSpc>
                <a:spcPts val="7150"/>
              </a:lnSpc>
            </a:pPr>
            <a:r>
              <a:rPr lang="en-US" sz="6500" b="1">
                <a:solidFill>
                  <a:srgbClr val="02CDFF"/>
                </a:solidFill>
                <a:latin typeface="Tahoma Bold"/>
                <a:ea typeface="Tahoma Bold"/>
                <a:cs typeface="Tahoma Bold"/>
                <a:sym typeface="Tahoma Bold"/>
              </a:rPr>
              <a:t>Học Máy Là Gì?</a:t>
            </a:r>
          </a:p>
        </p:txBody>
      </p:sp>
      <p:sp>
        <p:nvSpPr>
          <p:cNvPr id="17" name="TextBox 17"/>
          <p:cNvSpPr txBox="1"/>
          <p:nvPr/>
        </p:nvSpPr>
        <p:spPr>
          <a:xfrm>
            <a:off x="2240788" y="7086550"/>
            <a:ext cx="496110" cy="316230"/>
          </a:xfrm>
          <a:prstGeom prst="rect">
            <a:avLst/>
          </a:prstGeom>
        </p:spPr>
        <p:txBody>
          <a:bodyPr lIns="0" tIns="0" rIns="0" bIns="0" rtlCol="0" anchor="t">
            <a:spAutoFit/>
          </a:bodyPr>
          <a:lstStyle/>
          <a:p>
            <a:pPr algn="ctr">
              <a:lnSpc>
                <a:spcPts val="2519"/>
              </a:lnSpc>
              <a:spcBef>
                <a:spcPct val="0"/>
              </a:spcBef>
            </a:pPr>
            <a:r>
              <a:rPr lang="en-US" sz="1799" b="1">
                <a:solidFill>
                  <a:srgbClr val="FFFFFF"/>
                </a:solidFill>
                <a:latin typeface="Tahoma Bold"/>
                <a:ea typeface="Tahoma Bold"/>
                <a:cs typeface="Tahoma Bold"/>
                <a:sym typeface="Tahoma Bold"/>
              </a:rPr>
              <a:t>01</a:t>
            </a:r>
          </a:p>
        </p:txBody>
      </p:sp>
      <p:sp>
        <p:nvSpPr>
          <p:cNvPr id="18" name="TextBox 18"/>
          <p:cNvSpPr txBox="1"/>
          <p:nvPr/>
        </p:nvSpPr>
        <p:spPr>
          <a:xfrm>
            <a:off x="1028700" y="5976570"/>
            <a:ext cx="7086902" cy="2267585"/>
          </a:xfrm>
          <a:prstGeom prst="rect">
            <a:avLst/>
          </a:prstGeom>
        </p:spPr>
        <p:txBody>
          <a:bodyPr lIns="0" tIns="0" rIns="0" bIns="0" rtlCol="0" anchor="t">
            <a:spAutoFit/>
          </a:bodyPr>
          <a:lstStyle/>
          <a:p>
            <a:pPr algn="just">
              <a:lnSpc>
                <a:spcPts val="3640"/>
              </a:lnSpc>
              <a:spcBef>
                <a:spcPct val="0"/>
              </a:spcBef>
            </a:pPr>
            <a:r>
              <a:rPr lang="en-US" sz="2600">
                <a:solidFill>
                  <a:srgbClr val="1F2020"/>
                </a:solidFill>
                <a:latin typeface="Tahoma"/>
                <a:ea typeface="Tahoma"/>
                <a:cs typeface="Tahoma"/>
                <a:sym typeface="Tahoma"/>
              </a:rPr>
              <a:t>Machine Learning (học máy) là một lĩnh vực của trí tuệ nhân tạo (AI) tập trung vào việc phát triển các thuật toán và mô hình cho phép máy tính học hỏi từ dữ liệu mà không cần được lập trình cụ thể.</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F0A790-674D-669D-8986-A086C1479C97}"/>
              </a:ext>
            </a:extLst>
          </p:cNvPr>
          <p:cNvSpPr txBox="1"/>
          <p:nvPr/>
        </p:nvSpPr>
        <p:spPr>
          <a:xfrm>
            <a:off x="3810000" y="374978"/>
            <a:ext cx="11201400" cy="884858"/>
          </a:xfrm>
          <a:prstGeom prst="rect">
            <a:avLst/>
          </a:prstGeom>
        </p:spPr>
        <p:txBody>
          <a:bodyPr wrap="square" lIns="0" tIns="0" rIns="0" bIns="0" rtlCol="0" anchor="t">
            <a:spAutoFit/>
          </a:bodyPr>
          <a:lstStyle>
            <a:defPPr>
              <a:defRPr lang="en-US"/>
            </a:defPPr>
            <a:lvl1pPr algn="ctr">
              <a:lnSpc>
                <a:spcPts val="6930"/>
              </a:lnSpc>
              <a:defRPr sz="6300" b="1">
                <a:solidFill>
                  <a:srgbClr val="02CDFF"/>
                </a:solidFill>
                <a:latin typeface="Tahoma Bold"/>
                <a:ea typeface="Tahoma Bold"/>
                <a:cs typeface="Tahoma Bold"/>
              </a:defRPr>
            </a:lvl1pPr>
          </a:lstStyle>
          <a:p>
            <a:r>
              <a:rPr lang="en-US" dirty="0" err="1"/>
              <a:t>Giới</a:t>
            </a:r>
            <a:r>
              <a:rPr lang="en-US" dirty="0"/>
              <a:t> </a:t>
            </a:r>
            <a:r>
              <a:rPr lang="en-US" dirty="0" err="1"/>
              <a:t>thiệu</a:t>
            </a:r>
            <a:r>
              <a:rPr lang="en-US" dirty="0"/>
              <a:t> </a:t>
            </a:r>
            <a:r>
              <a:rPr lang="en-US" dirty="0" err="1"/>
              <a:t>về</a:t>
            </a:r>
            <a:r>
              <a:rPr lang="en-US" dirty="0"/>
              <a:t> Decision Tree</a:t>
            </a:r>
            <a:endParaRPr lang="en-SG" dirty="0"/>
          </a:p>
        </p:txBody>
      </p:sp>
      <p:sp>
        <p:nvSpPr>
          <p:cNvPr id="5" name="TextBox 4">
            <a:extLst>
              <a:ext uri="{FF2B5EF4-FFF2-40B4-BE49-F238E27FC236}">
                <a16:creationId xmlns:a16="http://schemas.microsoft.com/office/drawing/2014/main" id="{6717380E-1E7B-B394-3A7E-B7E2FCA8C5D4}"/>
              </a:ext>
            </a:extLst>
          </p:cNvPr>
          <p:cNvSpPr txBox="1"/>
          <p:nvPr/>
        </p:nvSpPr>
        <p:spPr>
          <a:xfrm>
            <a:off x="838200" y="1783130"/>
            <a:ext cx="6553200" cy="4190891"/>
          </a:xfrm>
          <a:prstGeom prst="rect">
            <a:avLst/>
          </a:prstGeom>
          <a:noFill/>
        </p:spPr>
        <p:txBody>
          <a:bodyPr wrap="square">
            <a:spAutoFit/>
          </a:bodyPr>
          <a:lstStyle/>
          <a:p>
            <a:pPr algn="just">
              <a:lnSpc>
                <a:spcPct val="150000"/>
              </a:lnSpc>
            </a:pPr>
            <a:r>
              <a:rPr lang="vi-VN" dirty="0">
                <a:latin typeface="Tahoma" panose="020B0604030504040204" pitchFamily="34" charset="0"/>
                <a:ea typeface="Tahoma" panose="020B0604030504040204" pitchFamily="34" charset="0"/>
                <a:cs typeface="Tahoma" panose="020B0604030504040204" pitchFamily="34" charset="0"/>
              </a:rPr>
              <a:t>Decision Tree (Cây quyết định) là một mô hình học máy được sử dụng để phân loại hoặc dự đoán dựa trên việc chia dữ liệu thành các nhánh dựa theo các thuộc tính. Nó hoạt động giống như một sơ đồ cây, nơi mỗi nút đại diện cho một thuộc tính, mỗi nhánh là một kết quả của thuộc tính đó và mỗi lá cây (Leaf Node) là một nhãn hoặc giá trị dự đoán.</a:t>
            </a:r>
          </a:p>
          <a:p>
            <a:pPr algn="just">
              <a:lnSpc>
                <a:spcPct val="150000"/>
              </a:lnSpc>
            </a:pPr>
            <a:r>
              <a:rPr lang="vi-VN" dirty="0">
                <a:latin typeface="Tahoma" panose="020B0604030504040204" pitchFamily="34" charset="0"/>
                <a:ea typeface="Tahoma" panose="020B0604030504040204" pitchFamily="34" charset="0"/>
                <a:cs typeface="Tahoma" panose="020B0604030504040204" pitchFamily="34" charset="0"/>
              </a:rPr>
              <a:t>Decision Tree có thể được sử dụng trong cả bài toán phân loại (classification) và bài toán hồi quy (regression). Đối với phân loại, cây quyết định dự đoán nhãn của dữ liệu đầu vào; đối với hồi quy, nó dự đoán một giá trị liên tục.</a:t>
            </a:r>
          </a:p>
        </p:txBody>
      </p:sp>
      <p:sp>
        <p:nvSpPr>
          <p:cNvPr id="6" name="Rectangle 1">
            <a:extLst>
              <a:ext uri="{FF2B5EF4-FFF2-40B4-BE49-F238E27FC236}">
                <a16:creationId xmlns:a16="http://schemas.microsoft.com/office/drawing/2014/main" id="{819ACD9F-DD96-96E8-0358-BE667536CCAC}"/>
              </a:ext>
            </a:extLst>
          </p:cNvPr>
          <p:cNvSpPr>
            <a:spLocks noChangeArrowheads="1"/>
          </p:cNvSpPr>
          <p:nvPr/>
        </p:nvSpPr>
        <p:spPr bwMode="auto">
          <a:xfrm rot="10800000" flipV="1">
            <a:off x="9506033" y="1893415"/>
            <a:ext cx="8309527" cy="4190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Decision Tree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được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ứng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rộng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rãi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trong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nhiều</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lĩnh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vực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nhờ</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khả</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năng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trực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quan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hóa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dễ</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hiểu</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và</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dễ</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triển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khai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Y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đoán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bệnh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tật</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trên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triệu</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chứng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của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bệnh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nhân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Tài</a:t>
            </a: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chính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Phân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tích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rủi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ro</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tín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đoán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khả</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năng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vỡ</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nợ</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của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khách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hàng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Tiếp</a:t>
            </a: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thị</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Phân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khúc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khách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hàng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và</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đoán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hành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vi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mua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sắm</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Giáo</a:t>
            </a: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dục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Đánh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giá</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mức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độ</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thành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công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của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sinh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viên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trên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yếu</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tố</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như</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điểm</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số</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tham</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lớp</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Khoa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học</a:t>
            </a: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dữ</a:t>
            </a:r>
            <a:r>
              <a:rPr kumimoji="0" lang="en-US" altLang="en-US" sz="1800" b="1"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1"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liệu</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Giải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thích</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mối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quan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hệ</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giữa</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các</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biến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và</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dự</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đoán</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giá</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trị</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tương</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a:t>
            </a:r>
            <a:r>
              <a:rPr kumimoji="0" lang="en-US" altLang="en-US" sz="1800" b="0" i="0" u="none" strike="noStrike" cap="none" normalizeH="0" baseline="0" dirty="0" err="1">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lai</a:t>
            </a:r>
            <a:r>
              <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7" name="Rectangle 2">
            <a:extLst>
              <a:ext uri="{FF2B5EF4-FFF2-40B4-BE49-F238E27FC236}">
                <a16:creationId xmlns:a16="http://schemas.microsoft.com/office/drawing/2014/main" id="{13FFE200-861C-ADEA-8018-BC784CD5C316}"/>
              </a:ext>
            </a:extLst>
          </p:cNvPr>
          <p:cNvSpPr>
            <a:spLocks noChangeArrowheads="1"/>
          </p:cNvSpPr>
          <p:nvPr/>
        </p:nvSpPr>
        <p:spPr bwMode="auto">
          <a:xfrm rot="16200000" flipV="1">
            <a:off x="6463557" y="3911730"/>
            <a:ext cx="3970319" cy="154262"/>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SG"/>
          </a:p>
        </p:txBody>
      </p:sp>
      <p:sp>
        <p:nvSpPr>
          <p:cNvPr id="9" name="Freeform 2"/>
          <p:cNvSpPr/>
          <p:nvPr/>
        </p:nvSpPr>
        <p:spPr>
          <a:xfrm>
            <a:off x="4589375" y="6084306"/>
            <a:ext cx="7779643" cy="3800286"/>
          </a:xfrm>
          <a:custGeom>
            <a:avLst/>
            <a:gdLst/>
            <a:ahLst/>
            <a:cxnLst/>
            <a:rect l="l" t="t" r="r" b="b"/>
            <a:pathLst>
              <a:path w="7779643" h="3800286">
                <a:moveTo>
                  <a:pt x="0" y="0"/>
                </a:moveTo>
                <a:lnTo>
                  <a:pt x="7779643" y="0"/>
                </a:lnTo>
                <a:lnTo>
                  <a:pt x="7779643" y="3800286"/>
                </a:lnTo>
                <a:lnTo>
                  <a:pt x="0" y="3800286"/>
                </a:lnTo>
                <a:lnTo>
                  <a:pt x="0" y="0"/>
                </a:lnTo>
                <a:close/>
              </a:path>
            </a:pathLst>
          </a:custGeom>
          <a:blipFill>
            <a:blip r:embed="rId2"/>
            <a:stretch>
              <a:fillRect/>
            </a:stretch>
          </a:blipFill>
        </p:spPr>
        <p:txBody>
          <a:bodyPr/>
          <a:lstStyle/>
          <a:p>
            <a:endParaRPr lang="en-SG"/>
          </a:p>
        </p:txBody>
      </p:sp>
    </p:spTree>
    <p:extLst>
      <p:ext uri="{BB962C8B-B14F-4D97-AF65-F5344CB8AC3E}">
        <p14:creationId xmlns:p14="http://schemas.microsoft.com/office/powerpoint/2010/main" val="569277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
        <p:nvSpPr>
          <p:cNvPr id="8" name="TextBox 7">
            <a:extLst>
              <a:ext uri="{FF2B5EF4-FFF2-40B4-BE49-F238E27FC236}">
                <a16:creationId xmlns:a16="http://schemas.microsoft.com/office/drawing/2014/main" id="{BF703F54-F7B2-65CB-B640-E015DD31367F}"/>
              </a:ext>
            </a:extLst>
          </p:cNvPr>
          <p:cNvSpPr txBox="1"/>
          <p:nvPr/>
        </p:nvSpPr>
        <p:spPr>
          <a:xfrm>
            <a:off x="4043364" y="2857500"/>
            <a:ext cx="10904215" cy="830997"/>
          </a:xfrm>
          <a:prstGeom prst="rect">
            <a:avLst/>
          </a:prstGeom>
          <a:noFill/>
        </p:spPr>
        <p:txBody>
          <a:bodyPr wrap="square">
            <a:spAutoFit/>
          </a:bodyPr>
          <a:lstStyle/>
          <a:p>
            <a:pPr algn="ctr"/>
            <a:r>
              <a:rPr lang="en-US" sz="4800" b="1" dirty="0" err="1">
                <a:latin typeface="Tahoma" panose="020B0604030504040204" pitchFamily="34" charset="0"/>
                <a:ea typeface="Tahoma" panose="020B0604030504040204" pitchFamily="34" charset="0"/>
                <a:cs typeface="Tahoma" panose="020B0604030504040204" pitchFamily="34" charset="0"/>
              </a:rPr>
              <a:t>Các</a:t>
            </a:r>
            <a:r>
              <a:rPr lang="en-US" sz="4800" b="1" dirty="0">
                <a:latin typeface="Tahoma" panose="020B0604030504040204" pitchFamily="34" charset="0"/>
                <a:ea typeface="Tahoma" panose="020B0604030504040204" pitchFamily="34" charset="0"/>
                <a:cs typeface="Tahoma" panose="020B0604030504040204" pitchFamily="34" charset="0"/>
              </a:rPr>
              <a:t> </a:t>
            </a:r>
            <a:r>
              <a:rPr lang="en-US" sz="4800" b="1" dirty="0" err="1">
                <a:latin typeface="Tahoma" panose="020B0604030504040204" pitchFamily="34" charset="0"/>
                <a:ea typeface="Tahoma" panose="020B0604030504040204" pitchFamily="34" charset="0"/>
                <a:cs typeface="Tahoma" panose="020B0604030504040204" pitchFamily="34" charset="0"/>
              </a:rPr>
              <a:t>thành</a:t>
            </a:r>
            <a:r>
              <a:rPr lang="en-US" sz="4800" b="1" dirty="0">
                <a:latin typeface="Tahoma" panose="020B0604030504040204" pitchFamily="34" charset="0"/>
                <a:ea typeface="Tahoma" panose="020B0604030504040204" pitchFamily="34" charset="0"/>
                <a:cs typeface="Tahoma" panose="020B0604030504040204" pitchFamily="34" charset="0"/>
              </a:rPr>
              <a:t> </a:t>
            </a:r>
            <a:r>
              <a:rPr lang="en-US" sz="4800" b="1" dirty="0" err="1">
                <a:latin typeface="Tahoma" panose="020B0604030504040204" pitchFamily="34" charset="0"/>
                <a:ea typeface="Tahoma" panose="020B0604030504040204" pitchFamily="34" charset="0"/>
                <a:cs typeface="Tahoma" panose="020B0604030504040204" pitchFamily="34" charset="0"/>
              </a:rPr>
              <a:t>phần</a:t>
            </a:r>
            <a:r>
              <a:rPr lang="en-US" sz="4800" b="1" dirty="0">
                <a:latin typeface="Tahoma" panose="020B0604030504040204" pitchFamily="34" charset="0"/>
                <a:ea typeface="Tahoma" panose="020B0604030504040204" pitchFamily="34" charset="0"/>
                <a:cs typeface="Tahoma" panose="020B0604030504040204" pitchFamily="34" charset="0"/>
              </a:rPr>
              <a:t> </a:t>
            </a:r>
            <a:r>
              <a:rPr lang="en-US" sz="4800" b="1" dirty="0" err="1">
                <a:latin typeface="Tahoma" panose="020B0604030504040204" pitchFamily="34" charset="0"/>
                <a:ea typeface="Tahoma" panose="020B0604030504040204" pitchFamily="34" charset="0"/>
                <a:cs typeface="Tahoma" panose="020B0604030504040204" pitchFamily="34" charset="0"/>
              </a:rPr>
              <a:t>của</a:t>
            </a:r>
            <a:r>
              <a:rPr lang="en-US" sz="4800" b="1" dirty="0">
                <a:latin typeface="Tahoma" panose="020B0604030504040204" pitchFamily="34" charset="0"/>
                <a:ea typeface="Tahoma" panose="020B0604030504040204" pitchFamily="34" charset="0"/>
                <a:cs typeface="Tahoma" panose="020B0604030504040204" pitchFamily="34" charset="0"/>
              </a:rPr>
              <a:t> Decision Tree</a:t>
            </a:r>
          </a:p>
        </p:txBody>
      </p:sp>
      <p:graphicFrame>
        <p:nvGraphicFramePr>
          <p:cNvPr id="9" name="Diagram 8">
            <a:extLst>
              <a:ext uri="{FF2B5EF4-FFF2-40B4-BE49-F238E27FC236}">
                <a16:creationId xmlns:a16="http://schemas.microsoft.com/office/drawing/2014/main" id="{A145D3B4-60A5-CF76-8257-73C1586A1ECE}"/>
              </a:ext>
            </a:extLst>
          </p:cNvPr>
          <p:cNvGraphicFramePr/>
          <p:nvPr>
            <p:extLst>
              <p:ext uri="{D42A27DB-BD31-4B8C-83A1-F6EECF244321}">
                <p14:modId xmlns:p14="http://schemas.microsoft.com/office/powerpoint/2010/main" val="49076103"/>
              </p:ext>
            </p:extLst>
          </p:nvPr>
        </p:nvGraphicFramePr>
        <p:xfrm>
          <a:off x="2895600" y="3467100"/>
          <a:ext cx="13199745" cy="42836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B86EBE-D51F-0F13-ABD1-D7A4F251E3EF}"/>
              </a:ext>
            </a:extLst>
          </p:cNvPr>
          <p:cNvSpPr txBox="1"/>
          <p:nvPr/>
        </p:nvSpPr>
        <p:spPr>
          <a:xfrm>
            <a:off x="13030200" y="4610100"/>
            <a:ext cx="5410200" cy="1323439"/>
          </a:xfrm>
          <a:prstGeom prst="rect">
            <a:avLst/>
          </a:prstGeom>
          <a:noFill/>
        </p:spPr>
        <p:txBody>
          <a:bodyPr wrap="square">
            <a:spAutoFit/>
          </a:bodyPr>
          <a:lstStyle/>
          <a:p>
            <a:r>
              <a:rPr lang="en-SG" sz="4000" b="1" dirty="0" err="1">
                <a:latin typeface="Tahoma" panose="020B0604030504040204" pitchFamily="34" charset="0"/>
                <a:ea typeface="Tahoma" panose="020B0604030504040204" pitchFamily="34" charset="0"/>
                <a:cs typeface="Tahoma" panose="020B0604030504040204" pitchFamily="34" charset="0"/>
              </a:rPr>
              <a:t>Tiêu</a:t>
            </a:r>
            <a:r>
              <a:rPr lang="en-SG" sz="4000" b="1" dirty="0">
                <a:latin typeface="Tahoma" panose="020B0604030504040204" pitchFamily="34" charset="0"/>
                <a:ea typeface="Tahoma" panose="020B0604030504040204" pitchFamily="34" charset="0"/>
                <a:cs typeface="Tahoma" panose="020B0604030504040204" pitchFamily="34" charset="0"/>
              </a:rPr>
              <a:t> </a:t>
            </a:r>
            <a:r>
              <a:rPr lang="en-SG" sz="4000" b="1" dirty="0" err="1">
                <a:latin typeface="Tahoma" panose="020B0604030504040204" pitchFamily="34" charset="0"/>
                <a:ea typeface="Tahoma" panose="020B0604030504040204" pitchFamily="34" charset="0"/>
                <a:cs typeface="Tahoma" panose="020B0604030504040204" pitchFamily="34" charset="0"/>
              </a:rPr>
              <a:t>chí</a:t>
            </a:r>
            <a:r>
              <a:rPr lang="en-SG" sz="4000" b="1" dirty="0">
                <a:latin typeface="Tahoma" panose="020B0604030504040204" pitchFamily="34" charset="0"/>
                <a:ea typeface="Tahoma" panose="020B0604030504040204" pitchFamily="34" charset="0"/>
                <a:cs typeface="Tahoma" panose="020B0604030504040204" pitchFamily="34" charset="0"/>
              </a:rPr>
              <a:t> chia </a:t>
            </a:r>
            <a:r>
              <a:rPr lang="en-SG" sz="4000" b="1" dirty="0" err="1">
                <a:latin typeface="Tahoma" panose="020B0604030504040204" pitchFamily="34" charset="0"/>
                <a:ea typeface="Tahoma" panose="020B0604030504040204" pitchFamily="34" charset="0"/>
                <a:cs typeface="Tahoma" panose="020B0604030504040204" pitchFamily="34" charset="0"/>
              </a:rPr>
              <a:t>dữ</a:t>
            </a:r>
            <a:r>
              <a:rPr lang="en-SG" sz="4000" b="1" dirty="0">
                <a:latin typeface="Tahoma" panose="020B0604030504040204" pitchFamily="34" charset="0"/>
                <a:ea typeface="Tahoma" panose="020B0604030504040204" pitchFamily="34" charset="0"/>
                <a:cs typeface="Tahoma" panose="020B0604030504040204" pitchFamily="34" charset="0"/>
              </a:rPr>
              <a:t> </a:t>
            </a:r>
            <a:r>
              <a:rPr lang="en-SG" sz="4000" b="1" dirty="0" err="1">
                <a:latin typeface="Tahoma" panose="020B0604030504040204" pitchFamily="34" charset="0"/>
                <a:ea typeface="Tahoma" panose="020B0604030504040204" pitchFamily="34" charset="0"/>
                <a:cs typeface="Tahoma" panose="020B0604030504040204" pitchFamily="34" charset="0"/>
              </a:rPr>
              <a:t>liệu</a:t>
            </a:r>
            <a:r>
              <a:rPr lang="en-SG" sz="4000" b="1" dirty="0">
                <a:latin typeface="Tahoma" panose="020B0604030504040204" pitchFamily="34" charset="0"/>
                <a:ea typeface="Tahoma" panose="020B0604030504040204" pitchFamily="34" charset="0"/>
                <a:cs typeface="Tahoma" panose="020B0604030504040204" pitchFamily="34" charset="0"/>
              </a:rPr>
              <a:t> </a:t>
            </a:r>
          </a:p>
          <a:p>
            <a:r>
              <a:rPr lang="en-SG" sz="4000" b="1" dirty="0">
                <a:latin typeface="Tahoma" panose="020B0604030504040204" pitchFamily="34" charset="0"/>
                <a:ea typeface="Tahoma" panose="020B0604030504040204" pitchFamily="34" charset="0"/>
                <a:cs typeface="Tahoma" panose="020B0604030504040204" pitchFamily="34" charset="0"/>
              </a:rPr>
              <a:t>(</a:t>
            </a:r>
            <a:r>
              <a:rPr lang="en-SG" sz="4000" b="1" dirty="0">
                <a:solidFill>
                  <a:srgbClr val="002060"/>
                </a:solidFill>
                <a:latin typeface="Tahoma" panose="020B0604030504040204" pitchFamily="34" charset="0"/>
                <a:ea typeface="Tahoma" panose="020B0604030504040204" pitchFamily="34" charset="0"/>
                <a:cs typeface="Tahoma" panose="020B0604030504040204" pitchFamily="34" charset="0"/>
              </a:rPr>
              <a:t>Splitting Criteria</a:t>
            </a:r>
            <a:r>
              <a:rPr lang="en-SG" sz="4000" b="1" dirty="0">
                <a:latin typeface="Tahoma" panose="020B0604030504040204" pitchFamily="34" charset="0"/>
                <a:ea typeface="Tahoma" panose="020B0604030504040204" pitchFamily="34" charset="0"/>
                <a:cs typeface="Tahoma" panose="020B0604030504040204" pitchFamily="34" charset="0"/>
              </a:rPr>
              <a:t>)</a:t>
            </a:r>
          </a:p>
        </p:txBody>
      </p:sp>
      <p:graphicFrame>
        <p:nvGraphicFramePr>
          <p:cNvPr id="4" name="Diagram 3">
            <a:extLst>
              <a:ext uri="{FF2B5EF4-FFF2-40B4-BE49-F238E27FC236}">
                <a16:creationId xmlns:a16="http://schemas.microsoft.com/office/drawing/2014/main" id="{A9513229-F554-670B-A16E-3F910C7E18D0}"/>
              </a:ext>
            </a:extLst>
          </p:cNvPr>
          <p:cNvGraphicFramePr/>
          <p:nvPr>
            <p:extLst>
              <p:ext uri="{D42A27DB-BD31-4B8C-83A1-F6EECF244321}">
                <p14:modId xmlns:p14="http://schemas.microsoft.com/office/powerpoint/2010/main" val="2282545574"/>
              </p:ext>
            </p:extLst>
          </p:nvPr>
        </p:nvGraphicFramePr>
        <p:xfrm>
          <a:off x="762000" y="800100"/>
          <a:ext cx="12268200" cy="812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5">
            <a:extLst>
              <a:ext uri="{FF2B5EF4-FFF2-40B4-BE49-F238E27FC236}">
                <a16:creationId xmlns:a16="http://schemas.microsoft.com/office/drawing/2014/main" id="{825A36A1-E06E-360C-1453-74E1F508F6CF}"/>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Tree>
    <p:extLst>
      <p:ext uri="{BB962C8B-B14F-4D97-AF65-F5344CB8AC3E}">
        <p14:creationId xmlns:p14="http://schemas.microsoft.com/office/powerpoint/2010/main" val="2098327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CE4F8C7F-404B-2344-74E4-D31DE9428952}"/>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
        <p:nvSpPr>
          <p:cNvPr id="4" name="TextBox 3">
            <a:extLst>
              <a:ext uri="{FF2B5EF4-FFF2-40B4-BE49-F238E27FC236}">
                <a16:creationId xmlns:a16="http://schemas.microsoft.com/office/drawing/2014/main" id="{2834771B-78CA-3598-CE6C-29E30E3BD95E}"/>
              </a:ext>
            </a:extLst>
          </p:cNvPr>
          <p:cNvSpPr txBox="1"/>
          <p:nvPr/>
        </p:nvSpPr>
        <p:spPr>
          <a:xfrm>
            <a:off x="5105400" y="2400300"/>
            <a:ext cx="8534400" cy="1446550"/>
          </a:xfrm>
          <a:prstGeom prst="rect">
            <a:avLst/>
          </a:prstGeom>
          <a:noFill/>
        </p:spPr>
        <p:txBody>
          <a:bodyPr wrap="square">
            <a:spAutoFit/>
          </a:bodyPr>
          <a:lstStyle/>
          <a:p>
            <a:pPr algn="ctr"/>
            <a:r>
              <a:rPr lang="en-US" sz="4400" b="1" dirty="0" err="1">
                <a:latin typeface="Tahoma" panose="020B0604030504040204" pitchFamily="34" charset="0"/>
                <a:ea typeface="Tahoma" panose="020B0604030504040204" pitchFamily="34" charset="0"/>
                <a:cs typeface="Tahoma" panose="020B0604030504040204" pitchFamily="34" charset="0"/>
              </a:rPr>
              <a:t>Thuật</a:t>
            </a:r>
            <a:r>
              <a:rPr lang="en-US" sz="4400" b="1" dirty="0">
                <a:latin typeface="Tahoma" panose="020B0604030504040204" pitchFamily="34" charset="0"/>
                <a:ea typeface="Tahoma" panose="020B0604030504040204" pitchFamily="34" charset="0"/>
                <a:cs typeface="Tahoma" panose="020B0604030504040204" pitchFamily="34" charset="0"/>
              </a:rPr>
              <a:t> </a:t>
            </a:r>
            <a:r>
              <a:rPr lang="en-US" sz="4400" b="1" dirty="0" err="1">
                <a:latin typeface="Tahoma" panose="020B0604030504040204" pitchFamily="34" charset="0"/>
                <a:ea typeface="Tahoma" panose="020B0604030504040204" pitchFamily="34" charset="0"/>
                <a:cs typeface="Tahoma" panose="020B0604030504040204" pitchFamily="34" charset="0"/>
              </a:rPr>
              <a:t>toán</a:t>
            </a:r>
            <a:r>
              <a:rPr lang="en-US" sz="4400" b="1" dirty="0">
                <a:latin typeface="Tahoma" panose="020B0604030504040204" pitchFamily="34" charset="0"/>
                <a:ea typeface="Tahoma" panose="020B0604030504040204" pitchFamily="34" charset="0"/>
                <a:cs typeface="Tahoma" panose="020B0604030504040204" pitchFamily="34" charset="0"/>
              </a:rPr>
              <a:t> ID3 </a:t>
            </a:r>
          </a:p>
          <a:p>
            <a:pPr algn="ctr"/>
            <a:r>
              <a:rPr lang="en-US" sz="4400" b="1" dirty="0">
                <a:latin typeface="Tahoma" panose="020B0604030504040204" pitchFamily="34" charset="0"/>
                <a:ea typeface="Tahoma" panose="020B0604030504040204" pitchFamily="34" charset="0"/>
                <a:cs typeface="Tahoma" panose="020B0604030504040204" pitchFamily="34" charset="0"/>
              </a:rPr>
              <a:t>(Iterative </a:t>
            </a:r>
            <a:r>
              <a:rPr lang="en-US" sz="4400" b="1" dirty="0" err="1">
                <a:latin typeface="Tahoma" panose="020B0604030504040204" pitchFamily="34" charset="0"/>
                <a:ea typeface="Tahoma" panose="020B0604030504040204" pitchFamily="34" charset="0"/>
                <a:cs typeface="Tahoma" panose="020B0604030504040204" pitchFamily="34" charset="0"/>
              </a:rPr>
              <a:t>Dichotomiser</a:t>
            </a:r>
            <a:r>
              <a:rPr lang="en-US" sz="4400" b="1" dirty="0">
                <a:latin typeface="Tahoma" panose="020B0604030504040204" pitchFamily="34" charset="0"/>
                <a:ea typeface="Tahoma" panose="020B0604030504040204" pitchFamily="34" charset="0"/>
                <a:cs typeface="Tahoma" panose="020B0604030504040204" pitchFamily="34" charset="0"/>
              </a:rPr>
              <a:t> 3)</a:t>
            </a:r>
          </a:p>
        </p:txBody>
      </p:sp>
      <p:graphicFrame>
        <p:nvGraphicFramePr>
          <p:cNvPr id="5" name="Diagram 4">
            <a:extLst>
              <a:ext uri="{FF2B5EF4-FFF2-40B4-BE49-F238E27FC236}">
                <a16:creationId xmlns:a16="http://schemas.microsoft.com/office/drawing/2014/main" id="{720C7928-A287-617E-A54A-54AF3AE0F790}"/>
              </a:ext>
            </a:extLst>
          </p:cNvPr>
          <p:cNvGraphicFramePr/>
          <p:nvPr>
            <p:extLst>
              <p:ext uri="{D42A27DB-BD31-4B8C-83A1-F6EECF244321}">
                <p14:modId xmlns:p14="http://schemas.microsoft.com/office/powerpoint/2010/main" val="2540936736"/>
              </p:ext>
            </p:extLst>
          </p:nvPr>
        </p:nvGraphicFramePr>
        <p:xfrm>
          <a:off x="990600" y="3467100"/>
          <a:ext cx="15240000"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48070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E290DC-B1E8-C32F-CC8A-CB21290317C7}"/>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8C0D0BE8-2AE8-401F-546B-F43792166A84}"/>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
        <p:nvSpPr>
          <p:cNvPr id="4" name="TextBox 3">
            <a:extLst>
              <a:ext uri="{FF2B5EF4-FFF2-40B4-BE49-F238E27FC236}">
                <a16:creationId xmlns:a16="http://schemas.microsoft.com/office/drawing/2014/main" id="{0AEB0BF3-557E-4171-6942-9C9C978D3AE2}"/>
              </a:ext>
            </a:extLst>
          </p:cNvPr>
          <p:cNvSpPr txBox="1"/>
          <p:nvPr/>
        </p:nvSpPr>
        <p:spPr>
          <a:xfrm>
            <a:off x="6324600" y="2400300"/>
            <a:ext cx="7239000" cy="1569660"/>
          </a:xfrm>
          <a:prstGeom prst="rect">
            <a:avLst/>
          </a:prstGeom>
          <a:noFill/>
        </p:spPr>
        <p:txBody>
          <a:bodyPr wrap="square">
            <a:spAutoFit/>
          </a:bodyPr>
          <a:lstStyle/>
          <a:p>
            <a:r>
              <a:rPr lang="en-US" sz="4800" b="1" dirty="0" err="1">
                <a:latin typeface="Tahoma" panose="020B0604030504040204" pitchFamily="34" charset="0"/>
                <a:ea typeface="Tahoma" panose="020B0604030504040204" pitchFamily="34" charset="0"/>
                <a:cs typeface="Tahoma" panose="020B0604030504040204" pitchFamily="34" charset="0"/>
              </a:rPr>
              <a:t>Thuật</a:t>
            </a:r>
            <a:r>
              <a:rPr lang="en-US" sz="4800" b="1" dirty="0">
                <a:latin typeface="Tahoma" panose="020B0604030504040204" pitchFamily="34" charset="0"/>
                <a:ea typeface="Tahoma" panose="020B0604030504040204" pitchFamily="34" charset="0"/>
                <a:cs typeface="Tahoma" panose="020B0604030504040204" pitchFamily="34" charset="0"/>
              </a:rPr>
              <a:t> </a:t>
            </a:r>
            <a:r>
              <a:rPr lang="en-US" sz="4800" b="1" dirty="0" err="1">
                <a:latin typeface="Tahoma" panose="020B0604030504040204" pitchFamily="34" charset="0"/>
                <a:ea typeface="Tahoma" panose="020B0604030504040204" pitchFamily="34" charset="0"/>
                <a:cs typeface="Tahoma" panose="020B0604030504040204" pitchFamily="34" charset="0"/>
              </a:rPr>
              <a:t>toán</a:t>
            </a:r>
            <a:r>
              <a:rPr lang="en-US" sz="4800" b="1" dirty="0">
                <a:latin typeface="Tahoma" panose="020B0604030504040204" pitchFamily="34" charset="0"/>
                <a:ea typeface="Tahoma" panose="020B0604030504040204" pitchFamily="34" charset="0"/>
                <a:cs typeface="Tahoma" panose="020B0604030504040204" pitchFamily="34" charset="0"/>
              </a:rPr>
              <a:t> </a:t>
            </a:r>
            <a:r>
              <a:rPr lang="en-SG" sz="4800" b="1" dirty="0">
                <a:latin typeface="Tahoma" panose="020B0604030504040204" pitchFamily="34" charset="0"/>
                <a:ea typeface="Tahoma" panose="020B0604030504040204" pitchFamily="34" charset="0"/>
                <a:cs typeface="Tahoma" panose="020B0604030504040204" pitchFamily="34" charset="0"/>
              </a:rPr>
              <a:t>C4.5</a:t>
            </a:r>
          </a:p>
          <a:p>
            <a:endParaRPr lang="en-US" sz="4800" b="1"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5" name="Diagram 4">
            <a:extLst>
              <a:ext uri="{FF2B5EF4-FFF2-40B4-BE49-F238E27FC236}">
                <a16:creationId xmlns:a16="http://schemas.microsoft.com/office/drawing/2014/main" id="{74E01810-2178-3F63-FFCE-AA926B734068}"/>
              </a:ext>
            </a:extLst>
          </p:cNvPr>
          <p:cNvGraphicFramePr/>
          <p:nvPr>
            <p:extLst>
              <p:ext uri="{D42A27DB-BD31-4B8C-83A1-F6EECF244321}">
                <p14:modId xmlns:p14="http://schemas.microsoft.com/office/powerpoint/2010/main" val="1578669187"/>
              </p:ext>
            </p:extLst>
          </p:nvPr>
        </p:nvGraphicFramePr>
        <p:xfrm>
          <a:off x="1066800" y="2423160"/>
          <a:ext cx="16459200"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79299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097EB7-7013-EA01-41A3-FD407C153732}"/>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EEE3A622-2DA2-962C-9288-8F411CF4FFBE}"/>
              </a:ext>
            </a:extLst>
          </p:cNvPr>
          <p:cNvSpPr txBox="1"/>
          <p:nvPr/>
        </p:nvSpPr>
        <p:spPr>
          <a:xfrm>
            <a:off x="4671065" y="148029"/>
            <a:ext cx="8760044" cy="889635"/>
          </a:xfrm>
          <a:prstGeom prst="rect">
            <a:avLst/>
          </a:prstGeom>
        </p:spPr>
        <p:txBody>
          <a:bodyPr lIns="0" tIns="0" rIns="0" bIns="0" rtlCol="0" anchor="t">
            <a:spAutoFit/>
          </a:bodyPr>
          <a:lstStyle/>
          <a:p>
            <a:pPr algn="ctr">
              <a:lnSpc>
                <a:spcPts val="6930"/>
              </a:lnSpc>
            </a:pPr>
            <a:r>
              <a:rPr lang="en-US" sz="6300" b="1" dirty="0">
                <a:solidFill>
                  <a:srgbClr val="02CDFF"/>
                </a:solidFill>
                <a:latin typeface="Tahoma Bold"/>
                <a:ea typeface="Tahoma Bold"/>
                <a:cs typeface="Tahoma Bold"/>
                <a:sym typeface="Tahoma Bold"/>
              </a:rPr>
              <a:t>Decision tree</a:t>
            </a:r>
          </a:p>
        </p:txBody>
      </p:sp>
      <p:sp>
        <p:nvSpPr>
          <p:cNvPr id="4" name="TextBox 3">
            <a:extLst>
              <a:ext uri="{FF2B5EF4-FFF2-40B4-BE49-F238E27FC236}">
                <a16:creationId xmlns:a16="http://schemas.microsoft.com/office/drawing/2014/main" id="{F8E11031-4D6A-7528-2CDD-82F225D52B8E}"/>
              </a:ext>
            </a:extLst>
          </p:cNvPr>
          <p:cNvSpPr txBox="1"/>
          <p:nvPr/>
        </p:nvSpPr>
        <p:spPr>
          <a:xfrm>
            <a:off x="3657600" y="1943100"/>
            <a:ext cx="11125200" cy="2800767"/>
          </a:xfrm>
          <a:prstGeom prst="rect">
            <a:avLst/>
          </a:prstGeom>
          <a:noFill/>
        </p:spPr>
        <p:txBody>
          <a:bodyPr wrap="square">
            <a:spAutoFit/>
          </a:bodyPr>
          <a:lstStyle/>
          <a:p>
            <a:pPr algn="ctr"/>
            <a:r>
              <a:rPr lang="en-US" sz="4400" b="1" dirty="0" err="1">
                <a:latin typeface="Tahoma" panose="020B0604030504040204" pitchFamily="34" charset="0"/>
                <a:ea typeface="Tahoma" panose="020B0604030504040204" pitchFamily="34" charset="0"/>
                <a:cs typeface="Tahoma" panose="020B0604030504040204" pitchFamily="34" charset="0"/>
              </a:rPr>
              <a:t>Thuật</a:t>
            </a:r>
            <a:r>
              <a:rPr lang="en-US" sz="4400" b="1" dirty="0">
                <a:latin typeface="Tahoma" panose="020B0604030504040204" pitchFamily="34" charset="0"/>
                <a:ea typeface="Tahoma" panose="020B0604030504040204" pitchFamily="34" charset="0"/>
                <a:cs typeface="Tahoma" panose="020B0604030504040204" pitchFamily="34" charset="0"/>
              </a:rPr>
              <a:t> </a:t>
            </a:r>
            <a:r>
              <a:rPr lang="en-US" sz="4400" b="1" dirty="0" err="1">
                <a:latin typeface="Tahoma" panose="020B0604030504040204" pitchFamily="34" charset="0"/>
                <a:ea typeface="Tahoma" panose="020B0604030504040204" pitchFamily="34" charset="0"/>
                <a:cs typeface="Tahoma" panose="020B0604030504040204" pitchFamily="34" charset="0"/>
              </a:rPr>
              <a:t>toán</a:t>
            </a:r>
            <a:r>
              <a:rPr lang="en-US" sz="4400" b="1" dirty="0">
                <a:latin typeface="Tahoma" panose="020B0604030504040204" pitchFamily="34" charset="0"/>
                <a:ea typeface="Tahoma" panose="020B0604030504040204" pitchFamily="34" charset="0"/>
                <a:cs typeface="Tahoma" panose="020B0604030504040204" pitchFamily="34" charset="0"/>
              </a:rPr>
              <a:t> CART </a:t>
            </a:r>
          </a:p>
          <a:p>
            <a:pPr algn="ctr"/>
            <a:r>
              <a:rPr lang="en-US" sz="4400" b="1" dirty="0">
                <a:latin typeface="Tahoma" panose="020B0604030504040204" pitchFamily="34" charset="0"/>
                <a:ea typeface="Tahoma" panose="020B0604030504040204" pitchFamily="34" charset="0"/>
                <a:cs typeface="Tahoma" panose="020B0604030504040204" pitchFamily="34" charset="0"/>
              </a:rPr>
              <a:t>(Classification and Regression Tree)</a:t>
            </a:r>
          </a:p>
          <a:p>
            <a:pPr algn="ctr"/>
            <a:endParaRPr lang="en-SG" sz="4400" b="1" dirty="0">
              <a:latin typeface="Tahoma" panose="020B0604030504040204" pitchFamily="34" charset="0"/>
              <a:ea typeface="Tahoma" panose="020B0604030504040204" pitchFamily="34" charset="0"/>
              <a:cs typeface="Tahoma" panose="020B0604030504040204" pitchFamily="34" charset="0"/>
            </a:endParaRPr>
          </a:p>
          <a:p>
            <a:pPr algn="ctr"/>
            <a:endParaRPr lang="en-US" sz="4400" b="1" dirty="0">
              <a:latin typeface="Tahoma" panose="020B0604030504040204" pitchFamily="34" charset="0"/>
              <a:ea typeface="Tahoma" panose="020B0604030504040204" pitchFamily="34" charset="0"/>
              <a:cs typeface="Tahoma" panose="020B0604030504040204" pitchFamily="34" charset="0"/>
            </a:endParaRPr>
          </a:p>
        </p:txBody>
      </p:sp>
      <p:graphicFrame>
        <p:nvGraphicFramePr>
          <p:cNvPr id="5" name="Diagram 4">
            <a:extLst>
              <a:ext uri="{FF2B5EF4-FFF2-40B4-BE49-F238E27FC236}">
                <a16:creationId xmlns:a16="http://schemas.microsoft.com/office/drawing/2014/main" id="{1025B955-985C-090D-97F5-4DA16D9143CF}"/>
              </a:ext>
            </a:extLst>
          </p:cNvPr>
          <p:cNvGraphicFramePr/>
          <p:nvPr>
            <p:extLst>
              <p:ext uri="{D42A27DB-BD31-4B8C-83A1-F6EECF244321}">
                <p14:modId xmlns:p14="http://schemas.microsoft.com/office/powerpoint/2010/main" val="1105679852"/>
              </p:ext>
            </p:extLst>
          </p:nvPr>
        </p:nvGraphicFramePr>
        <p:xfrm>
          <a:off x="990600" y="3467100"/>
          <a:ext cx="16459200"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157892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458</TotalTime>
  <Words>1800</Words>
  <Application>Microsoft Office PowerPoint</Application>
  <PresentationFormat>Custom</PresentationFormat>
  <Paragraphs>168</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Tahoma</vt:lpstr>
      <vt:lpstr>Tahoma Bold</vt:lpstr>
      <vt:lpstr>Wingdings</vt:lpstr>
      <vt:lpstr>Arial</vt:lpstr>
      <vt:lpstr>Calibri</vt:lpstr>
      <vt:lpstr>system-ui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Mã Độc</dc:title>
  <cp:lastModifiedBy>Huỳnh Hoàng Lam</cp:lastModifiedBy>
  <cp:revision>6</cp:revision>
  <dcterms:created xsi:type="dcterms:W3CDTF">2006-08-16T00:00:00Z</dcterms:created>
  <dcterms:modified xsi:type="dcterms:W3CDTF">2025-01-11T17:24:08Z</dcterms:modified>
  <dc:identifier>DAGaNI6R07c</dc:identifier>
</cp:coreProperties>
</file>

<file path=docProps/thumbnail.jpeg>
</file>